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3"/>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Josefin Slab"/>
      <p:regular r:id="rId33"/>
      <p:bold r:id="rId34"/>
      <p:italic r:id="rId35"/>
      <p:boldItalic r:id="rId36"/>
    </p:embeddedFont>
    <p:embeddedFont>
      <p:font typeface="Anton"/>
      <p:regular r:id="rId37"/>
    </p:embeddedFont>
    <p:embeddedFont>
      <p:font typeface="Proxima Nova"/>
      <p:regular r:id="rId38"/>
      <p:bold r:id="rId39"/>
      <p:italic r:id="rId40"/>
      <p:boldItalic r:id="rId41"/>
    </p:embeddedFont>
    <p:embeddedFont>
      <p:font typeface="Fira Sans Condensed Light"/>
      <p:regular r:id="rId42"/>
      <p:bold r:id="rId43"/>
      <p:italic r:id="rId44"/>
      <p:boldItalic r:id="rId45"/>
    </p:embeddedFont>
    <p:embeddedFont>
      <p:font typeface="Fira Sans Condensed ExtraBold"/>
      <p:bold r:id="rId46"/>
      <p:boldItalic r:id="rId47"/>
    </p:embeddedFont>
    <p:embeddedFont>
      <p:font typeface="Fira Sans Condensed Medium"/>
      <p:regular r:id="rId48"/>
      <p:bold r:id="rId49"/>
      <p:italic r:id="rId50"/>
      <p:boldItalic r:id="rId51"/>
    </p:embeddedFont>
    <p:embeddedFont>
      <p:font typeface="Fira Sans Condensed"/>
      <p:regular r:id="rId52"/>
      <p:bold r:id="rId53"/>
      <p:italic r:id="rId54"/>
      <p:boldItalic r:id="rId55"/>
    </p:embeddedFont>
    <p:embeddedFont>
      <p:font typeface="Proxima Nova Semibold"/>
      <p:regular r:id="rId56"/>
      <p:bold r:id="rId57"/>
      <p:boldItalic r:id="rId58"/>
    </p:embeddedFont>
    <p:embeddedFont>
      <p:font typeface="Roboto Light"/>
      <p:regular r:id="rId59"/>
      <p:bold r:id="rId60"/>
      <p:italic r:id="rId61"/>
      <p:boldItalic r:id="rId62"/>
    </p:embeddedFont>
    <p:embeddedFont>
      <p:font typeface="Advent Pro Light"/>
      <p:regular r:id="rId63"/>
      <p:bold r:id="rId64"/>
    </p:embeddedFont>
    <p:embeddedFont>
      <p:font typeface="Rajdhani"/>
      <p:regular r:id="rId65"/>
      <p:bold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roximaNova-italic.fntdata"/><Relationship Id="rId42" Type="http://schemas.openxmlformats.org/officeDocument/2006/relationships/font" Target="fonts/FiraSansCondensedLight-regular.fntdata"/><Relationship Id="rId41" Type="http://schemas.openxmlformats.org/officeDocument/2006/relationships/font" Target="fonts/ProximaNova-boldItalic.fntdata"/><Relationship Id="rId44" Type="http://schemas.openxmlformats.org/officeDocument/2006/relationships/font" Target="fonts/FiraSansCondensedLight-italic.fntdata"/><Relationship Id="rId43" Type="http://schemas.openxmlformats.org/officeDocument/2006/relationships/font" Target="fonts/FiraSansCondensedLight-bold.fntdata"/><Relationship Id="rId46" Type="http://schemas.openxmlformats.org/officeDocument/2006/relationships/font" Target="fonts/FiraSansCondensedExtraBold-bold.fntdata"/><Relationship Id="rId45" Type="http://schemas.openxmlformats.org/officeDocument/2006/relationships/font" Target="fonts/FiraSansCondensedLight-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FiraSansCondensedMedium-regular.fntdata"/><Relationship Id="rId47" Type="http://schemas.openxmlformats.org/officeDocument/2006/relationships/font" Target="fonts/FiraSansCondensedExtraBold-boldItalic.fntdata"/><Relationship Id="rId49" Type="http://schemas.openxmlformats.org/officeDocument/2006/relationships/font" Target="fonts/FiraSansCondensedMedium-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JosefinSlab-regular.fntdata"/><Relationship Id="rId32" Type="http://schemas.openxmlformats.org/officeDocument/2006/relationships/slide" Target="slides/slide27.xml"/><Relationship Id="rId35" Type="http://schemas.openxmlformats.org/officeDocument/2006/relationships/font" Target="fonts/JosefinSlab-italic.fntdata"/><Relationship Id="rId34" Type="http://schemas.openxmlformats.org/officeDocument/2006/relationships/font" Target="fonts/JosefinSlab-bold.fntdata"/><Relationship Id="rId37" Type="http://schemas.openxmlformats.org/officeDocument/2006/relationships/font" Target="fonts/Anton-regular.fntdata"/><Relationship Id="rId36" Type="http://schemas.openxmlformats.org/officeDocument/2006/relationships/font" Target="fonts/JosefinSlab-boldItalic.fntdata"/><Relationship Id="rId39" Type="http://schemas.openxmlformats.org/officeDocument/2006/relationships/font" Target="fonts/ProximaNova-bold.fntdata"/><Relationship Id="rId38" Type="http://schemas.openxmlformats.org/officeDocument/2006/relationships/font" Target="fonts/ProximaNova-regular.fntdata"/><Relationship Id="rId62" Type="http://schemas.openxmlformats.org/officeDocument/2006/relationships/font" Target="fonts/RobotoLight-boldItalic.fntdata"/><Relationship Id="rId61" Type="http://schemas.openxmlformats.org/officeDocument/2006/relationships/font" Target="fonts/RobotoLight-italic.fntdata"/><Relationship Id="rId20" Type="http://schemas.openxmlformats.org/officeDocument/2006/relationships/slide" Target="slides/slide15.xml"/><Relationship Id="rId64" Type="http://schemas.openxmlformats.org/officeDocument/2006/relationships/font" Target="fonts/AdventProLight-bold.fntdata"/><Relationship Id="rId63" Type="http://schemas.openxmlformats.org/officeDocument/2006/relationships/font" Target="fonts/AdventProLight-regular.fntdata"/><Relationship Id="rId22" Type="http://schemas.openxmlformats.org/officeDocument/2006/relationships/slide" Target="slides/slide17.xml"/><Relationship Id="rId66" Type="http://schemas.openxmlformats.org/officeDocument/2006/relationships/font" Target="fonts/Rajdhani-bold.fntdata"/><Relationship Id="rId21" Type="http://schemas.openxmlformats.org/officeDocument/2006/relationships/slide" Target="slides/slide16.xml"/><Relationship Id="rId65" Type="http://schemas.openxmlformats.org/officeDocument/2006/relationships/font" Target="fonts/Rajdhani-regular.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obotoLight-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FiraSansCondensedMedium-boldItalic.fntdata"/><Relationship Id="rId50" Type="http://schemas.openxmlformats.org/officeDocument/2006/relationships/font" Target="fonts/FiraSansCondensedMedium-italic.fntdata"/><Relationship Id="rId53" Type="http://schemas.openxmlformats.org/officeDocument/2006/relationships/font" Target="fonts/FiraSansCondensed-bold.fntdata"/><Relationship Id="rId52" Type="http://schemas.openxmlformats.org/officeDocument/2006/relationships/font" Target="fonts/FiraSansCondensed-regular.fntdata"/><Relationship Id="rId11" Type="http://schemas.openxmlformats.org/officeDocument/2006/relationships/slide" Target="slides/slide6.xml"/><Relationship Id="rId55" Type="http://schemas.openxmlformats.org/officeDocument/2006/relationships/font" Target="fonts/FiraSansCondensed-boldItalic.fntdata"/><Relationship Id="rId10" Type="http://schemas.openxmlformats.org/officeDocument/2006/relationships/slide" Target="slides/slide5.xml"/><Relationship Id="rId54" Type="http://schemas.openxmlformats.org/officeDocument/2006/relationships/font" Target="fonts/FiraSansCondensed-italic.fntdata"/><Relationship Id="rId13" Type="http://schemas.openxmlformats.org/officeDocument/2006/relationships/slide" Target="slides/slide8.xml"/><Relationship Id="rId57" Type="http://schemas.openxmlformats.org/officeDocument/2006/relationships/font" Target="fonts/ProximaNovaSemibold-bold.fntdata"/><Relationship Id="rId12" Type="http://schemas.openxmlformats.org/officeDocument/2006/relationships/slide" Target="slides/slide7.xml"/><Relationship Id="rId56" Type="http://schemas.openxmlformats.org/officeDocument/2006/relationships/font" Target="fonts/ProximaNovaSemibold-regular.fntdata"/><Relationship Id="rId15" Type="http://schemas.openxmlformats.org/officeDocument/2006/relationships/slide" Target="slides/slide10.xml"/><Relationship Id="rId59" Type="http://schemas.openxmlformats.org/officeDocument/2006/relationships/font" Target="fonts/RobotoLight-regular.fntdata"/><Relationship Id="rId14" Type="http://schemas.openxmlformats.org/officeDocument/2006/relationships/slide" Target="slides/slide9.xml"/><Relationship Id="rId58" Type="http://schemas.openxmlformats.org/officeDocument/2006/relationships/font" Target="fonts/ProximaNovaSemibold-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4.jpg>
</file>

<file path=ppt/media/image17.jp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6.png>
</file>

<file path=ppt/media/image27.png>
</file>

<file path=ppt/media/image28.png>
</file>

<file path=ppt/media/image29.png>
</file>

<file path=ppt/media/image30.png>
</file>

<file path=ppt/media/image32.png>
</file>

<file path=ppt/media/image3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708a6ee8a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08a6ee8a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1b10016abbb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1b10016abbb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Embedding is a representation of a word that has certain attributes about it in which we represent it as integers or float values. These attributes and their values are determined by the deep learning model itself. The model will learn to recognize these attributes and set a number value to them.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1b5134b0163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1b5134b016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708a6ee8a1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708a6ee8a1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65abef0139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65abef0139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1b51fdef5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1b51fdef5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1b51fdef5f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1b51fdef5f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1b8e84c0925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1b8e84c0925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1b8e84c0925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1b8e84c0925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1b51fdef5f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1b51fdef5f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1b29546b3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1b29546b3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65abef0139_0_1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65abef0139_0_1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1b8e84c0925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1b8e84c0925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1b8e84c0925_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1b8e84c0925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1b51fdef5f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1b51fdef5f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1b29ac1224c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1b29ac1224c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1b8e84c0925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1b8e84c0925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1b8e84c0925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1b8e84c0925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1b8e84c0925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1b8e84c0925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65abef0139_0_13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65abef0139_0_13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b10016abbb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b10016abbb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65abef0139_0_14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65abef0139_0_14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708a6ee8a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708a6ee8a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b8e84c0925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b8e84c0925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708a6ee8a1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708a6ee8a1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1b5134b016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1b5134b016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b5134b016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1b5134b016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Tokenization is a pre-processing step in which we take our inputs and convert them into tokens, sequences of integers.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1139150"/>
            <a:ext cx="4404000" cy="25905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0000" y="3585075"/>
            <a:ext cx="33849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1"/>
          <p:cNvSpPr txBox="1"/>
          <p:nvPr>
            <p:ph type="title"/>
          </p:nvPr>
        </p:nvSpPr>
        <p:spPr>
          <a:xfrm>
            <a:off x="720100" y="1706850"/>
            <a:ext cx="2759700" cy="172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45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7" name="Shape 37"/>
        <p:cNvGrpSpPr/>
        <p:nvPr/>
      </p:nvGrpSpPr>
      <p:grpSpPr>
        <a:xfrm>
          <a:off x="0" y="0"/>
          <a:ext cx="0" cy="0"/>
          <a:chOff x="0" y="0"/>
          <a:chExt cx="0" cy="0"/>
        </a:xfrm>
      </p:grpSpPr>
      <p:sp>
        <p:nvSpPr>
          <p:cNvPr id="38" name="Google Shape;38;p12"/>
          <p:cNvSpPr txBox="1"/>
          <p:nvPr>
            <p:ph hasCustomPrompt="1" type="title"/>
          </p:nvPr>
        </p:nvSpPr>
        <p:spPr>
          <a:xfrm>
            <a:off x="311700" y="2062500"/>
            <a:ext cx="8520600" cy="111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2"/>
          <p:cNvSpPr txBox="1"/>
          <p:nvPr>
            <p:ph idx="1" type="body"/>
          </p:nvPr>
        </p:nvSpPr>
        <p:spPr>
          <a:xfrm>
            <a:off x="311700" y="3255700"/>
            <a:ext cx="8520600" cy="5154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sz="1400"/>
            </a:lvl1pPr>
            <a:lvl2pPr indent="-304800" lvl="1" marL="914400" algn="ctr">
              <a:spcBef>
                <a:spcPts val="1600"/>
              </a:spcBef>
              <a:spcAft>
                <a:spcPts val="0"/>
              </a:spcAft>
              <a:buSzPts val="1200"/>
              <a:buChar char="○"/>
              <a:defRPr/>
            </a:lvl2pPr>
            <a:lvl3pPr indent="-304800" lvl="2" marL="1371600" algn="ctr">
              <a:spcBef>
                <a:spcPts val="1600"/>
              </a:spcBef>
              <a:spcAft>
                <a:spcPts val="0"/>
              </a:spcAft>
              <a:buSzPts val="1200"/>
              <a:buChar char="■"/>
              <a:defRPr/>
            </a:lvl3pPr>
            <a:lvl4pPr indent="-304800" lvl="3" marL="1828800" algn="ctr">
              <a:spcBef>
                <a:spcPts val="1600"/>
              </a:spcBef>
              <a:spcAft>
                <a:spcPts val="0"/>
              </a:spcAft>
              <a:buSzPts val="1200"/>
              <a:buChar char="●"/>
              <a:defRPr/>
            </a:lvl4pPr>
            <a:lvl5pPr indent="-304800" lvl="4" marL="2286000" algn="ctr">
              <a:spcBef>
                <a:spcPts val="1600"/>
              </a:spcBef>
              <a:spcAft>
                <a:spcPts val="0"/>
              </a:spcAft>
              <a:buSzPts val="1200"/>
              <a:buChar char="○"/>
              <a:defRPr/>
            </a:lvl5pPr>
            <a:lvl6pPr indent="-304800" lvl="5" marL="2743200" algn="ctr">
              <a:spcBef>
                <a:spcPts val="1600"/>
              </a:spcBef>
              <a:spcAft>
                <a:spcPts val="0"/>
              </a:spcAft>
              <a:buSzPts val="1200"/>
              <a:buChar char="■"/>
              <a:defRPr/>
            </a:lvl6pPr>
            <a:lvl7pPr indent="-304800" lvl="6" marL="3200400" algn="ctr">
              <a:spcBef>
                <a:spcPts val="1600"/>
              </a:spcBef>
              <a:spcAft>
                <a:spcPts val="0"/>
              </a:spcAft>
              <a:buSzPts val="1200"/>
              <a:buChar char="●"/>
              <a:defRPr/>
            </a:lvl7pPr>
            <a:lvl8pPr indent="-304800" lvl="7" marL="3657600" algn="ctr">
              <a:spcBef>
                <a:spcPts val="1600"/>
              </a:spcBef>
              <a:spcAft>
                <a:spcPts val="0"/>
              </a:spcAft>
              <a:buSzPts val="1200"/>
              <a:buChar char="○"/>
              <a:defRPr/>
            </a:lvl8pPr>
            <a:lvl9pPr indent="-304800" lvl="8" marL="4114800" algn="ctr">
              <a:spcBef>
                <a:spcPts val="1600"/>
              </a:spcBef>
              <a:spcAft>
                <a:spcPts val="1600"/>
              </a:spcAft>
              <a:buSzPts val="12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0" name="Shape 4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4"/>
          <p:cNvSpPr txBox="1"/>
          <p:nvPr>
            <p:ph type="title"/>
          </p:nvPr>
        </p:nvSpPr>
        <p:spPr>
          <a:xfrm>
            <a:off x="1511713" y="1452625"/>
            <a:ext cx="23391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2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3" name="Google Shape;43;p14"/>
          <p:cNvSpPr txBox="1"/>
          <p:nvPr>
            <p:ph idx="1" type="subTitle"/>
          </p:nvPr>
        </p:nvSpPr>
        <p:spPr>
          <a:xfrm>
            <a:off x="1511712" y="1779575"/>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44" name="Google Shape;44;p14"/>
          <p:cNvSpPr txBox="1"/>
          <p:nvPr>
            <p:ph idx="2" type="title"/>
          </p:nvPr>
        </p:nvSpPr>
        <p:spPr>
          <a:xfrm>
            <a:off x="4845487" y="1455263"/>
            <a:ext cx="23391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SzPts val="1400"/>
              <a:buNone/>
              <a:defRPr i="0" sz="2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5" name="Google Shape;45;p14"/>
          <p:cNvSpPr txBox="1"/>
          <p:nvPr>
            <p:ph idx="3" type="subTitle"/>
          </p:nvPr>
        </p:nvSpPr>
        <p:spPr>
          <a:xfrm>
            <a:off x="4845487" y="1782238"/>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46" name="Google Shape;46;p14"/>
          <p:cNvSpPr txBox="1"/>
          <p:nvPr>
            <p:ph idx="4" type="title"/>
          </p:nvPr>
        </p:nvSpPr>
        <p:spPr>
          <a:xfrm>
            <a:off x="2768313" y="2877450"/>
            <a:ext cx="23391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2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7" name="Google Shape;47;p14"/>
          <p:cNvSpPr txBox="1"/>
          <p:nvPr>
            <p:ph idx="5" type="subTitle"/>
          </p:nvPr>
        </p:nvSpPr>
        <p:spPr>
          <a:xfrm>
            <a:off x="2768312" y="3204400"/>
            <a:ext cx="2339100" cy="644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48" name="Google Shape;48;p14"/>
          <p:cNvSpPr txBox="1"/>
          <p:nvPr>
            <p:ph idx="6" type="title"/>
          </p:nvPr>
        </p:nvSpPr>
        <p:spPr>
          <a:xfrm>
            <a:off x="6100575" y="2878082"/>
            <a:ext cx="23391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SzPts val="1400"/>
              <a:buNone/>
              <a:defRPr i="0" sz="2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9" name="Google Shape;49;p14"/>
          <p:cNvSpPr txBox="1"/>
          <p:nvPr>
            <p:ph idx="7" type="subTitle"/>
          </p:nvPr>
        </p:nvSpPr>
        <p:spPr>
          <a:xfrm>
            <a:off x="6100575" y="3205057"/>
            <a:ext cx="2339100" cy="644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50" name="Google Shape;50;p14"/>
          <p:cNvSpPr txBox="1"/>
          <p:nvPr>
            <p:ph hasCustomPrompt="1" idx="8" type="title"/>
          </p:nvPr>
        </p:nvSpPr>
        <p:spPr>
          <a:xfrm>
            <a:off x="1959337" y="3164300"/>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1" name="Google Shape;51;p14"/>
          <p:cNvSpPr txBox="1"/>
          <p:nvPr>
            <p:ph hasCustomPrompt="1" idx="9" type="title"/>
          </p:nvPr>
        </p:nvSpPr>
        <p:spPr>
          <a:xfrm>
            <a:off x="704337" y="1730350"/>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2" name="Google Shape;52;p14"/>
          <p:cNvSpPr txBox="1"/>
          <p:nvPr>
            <p:ph hasCustomPrompt="1" idx="13" type="title"/>
          </p:nvPr>
        </p:nvSpPr>
        <p:spPr>
          <a:xfrm>
            <a:off x="5304000" y="3183632"/>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3" name="Google Shape;53;p14"/>
          <p:cNvSpPr txBox="1"/>
          <p:nvPr>
            <p:ph hasCustomPrompt="1" idx="14" type="title"/>
          </p:nvPr>
        </p:nvSpPr>
        <p:spPr>
          <a:xfrm>
            <a:off x="4048912" y="1719213"/>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idx="1" type="subTitle"/>
          </p:nvPr>
        </p:nvSpPr>
        <p:spPr>
          <a:xfrm>
            <a:off x="1725925" y="1894325"/>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6" name="Google Shape;56;p15"/>
          <p:cNvSpPr txBox="1"/>
          <p:nvPr>
            <p:ph idx="2" type="subTitle"/>
          </p:nvPr>
        </p:nvSpPr>
        <p:spPr>
          <a:xfrm>
            <a:off x="5803499" y="1894325"/>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7" name="Google Shape;57;p15"/>
          <p:cNvSpPr txBox="1"/>
          <p:nvPr>
            <p:ph idx="3" type="subTitle"/>
          </p:nvPr>
        </p:nvSpPr>
        <p:spPr>
          <a:xfrm>
            <a:off x="1725925" y="3491450"/>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8" name="Google Shape;58;p15"/>
          <p:cNvSpPr txBox="1"/>
          <p:nvPr>
            <p:ph idx="4" type="subTitle"/>
          </p:nvPr>
        </p:nvSpPr>
        <p:spPr>
          <a:xfrm>
            <a:off x="5803499" y="3491450"/>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9" name="Google Shape;59;p1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6"/>
          <p:cNvSpPr txBox="1"/>
          <p:nvPr>
            <p:ph idx="1" type="subTitle"/>
          </p:nvPr>
        </p:nvSpPr>
        <p:spPr>
          <a:xfrm>
            <a:off x="969788"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62" name="Google Shape;62;p16"/>
          <p:cNvSpPr txBox="1"/>
          <p:nvPr>
            <p:ph idx="2" type="subTitle"/>
          </p:nvPr>
        </p:nvSpPr>
        <p:spPr>
          <a:xfrm>
            <a:off x="5961113"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63" name="Google Shape;63;p16"/>
          <p:cNvSpPr txBox="1"/>
          <p:nvPr>
            <p:ph idx="3" type="subTitle"/>
          </p:nvPr>
        </p:nvSpPr>
        <p:spPr>
          <a:xfrm>
            <a:off x="3465013"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64" name="Google Shape;64;p16"/>
          <p:cNvSpPr txBox="1"/>
          <p:nvPr>
            <p:ph type="title"/>
          </p:nvPr>
        </p:nvSpPr>
        <p:spPr>
          <a:xfrm>
            <a:off x="960113"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5" name="Google Shape;65;p16"/>
          <p:cNvSpPr txBox="1"/>
          <p:nvPr>
            <p:ph idx="4" type="title"/>
          </p:nvPr>
        </p:nvSpPr>
        <p:spPr>
          <a:xfrm>
            <a:off x="6628688"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6" name="Google Shape;66;p16"/>
          <p:cNvSpPr txBox="1"/>
          <p:nvPr>
            <p:ph idx="5" type="title"/>
          </p:nvPr>
        </p:nvSpPr>
        <p:spPr>
          <a:xfrm>
            <a:off x="3805336"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7" name="Google Shape;67;p16"/>
          <p:cNvSpPr txBox="1"/>
          <p:nvPr>
            <p:ph idx="6"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17"/>
          <p:cNvSpPr txBox="1"/>
          <p:nvPr>
            <p:ph idx="1" type="subTitle"/>
          </p:nvPr>
        </p:nvSpPr>
        <p:spPr>
          <a:xfrm>
            <a:off x="6006000" y="2320225"/>
            <a:ext cx="20061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p:txBody>
      </p:sp>
      <p:sp>
        <p:nvSpPr>
          <p:cNvPr id="70" name="Google Shape;70;p17"/>
          <p:cNvSpPr txBox="1"/>
          <p:nvPr>
            <p:ph idx="2" type="subTitle"/>
          </p:nvPr>
        </p:nvSpPr>
        <p:spPr>
          <a:xfrm>
            <a:off x="6006000" y="3478616"/>
            <a:ext cx="20061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p:txBody>
      </p:sp>
      <p:sp>
        <p:nvSpPr>
          <p:cNvPr id="71" name="Google Shape;71;p17"/>
          <p:cNvSpPr txBox="1"/>
          <p:nvPr>
            <p:ph hasCustomPrompt="1" type="title"/>
          </p:nvPr>
        </p:nvSpPr>
        <p:spPr>
          <a:xfrm>
            <a:off x="6006000" y="1954025"/>
            <a:ext cx="1235400" cy="479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2" name="Google Shape;72;p17"/>
          <p:cNvSpPr txBox="1"/>
          <p:nvPr>
            <p:ph hasCustomPrompt="1" idx="3" type="title"/>
          </p:nvPr>
        </p:nvSpPr>
        <p:spPr>
          <a:xfrm>
            <a:off x="6006000" y="3100474"/>
            <a:ext cx="1235400" cy="479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3" name="Google Shape;73;p17"/>
          <p:cNvSpPr txBox="1"/>
          <p:nvPr>
            <p:ph idx="4"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8"/>
          <p:cNvSpPr txBox="1"/>
          <p:nvPr>
            <p:ph type="title"/>
          </p:nvPr>
        </p:nvSpPr>
        <p:spPr>
          <a:xfrm>
            <a:off x="916225"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76" name="Google Shape;76;p18"/>
          <p:cNvSpPr txBox="1"/>
          <p:nvPr>
            <p:ph idx="1" type="subTitle"/>
          </p:nvPr>
        </p:nvSpPr>
        <p:spPr>
          <a:xfrm>
            <a:off x="786275" y="1909450"/>
            <a:ext cx="21012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77" name="Google Shape;77;p18"/>
          <p:cNvSpPr txBox="1"/>
          <p:nvPr>
            <p:ph idx="2" type="title"/>
          </p:nvPr>
        </p:nvSpPr>
        <p:spPr>
          <a:xfrm>
            <a:off x="6298374"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78" name="Google Shape;78;p18"/>
          <p:cNvSpPr txBox="1"/>
          <p:nvPr>
            <p:ph idx="3" type="subTitle"/>
          </p:nvPr>
        </p:nvSpPr>
        <p:spPr>
          <a:xfrm>
            <a:off x="6080425" y="19094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79" name="Google Shape;79;p18"/>
          <p:cNvSpPr txBox="1"/>
          <p:nvPr>
            <p:ph idx="4" type="title"/>
          </p:nvPr>
        </p:nvSpPr>
        <p:spPr>
          <a:xfrm>
            <a:off x="3607299" y="387276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0" name="Google Shape;80;p18"/>
          <p:cNvSpPr txBox="1"/>
          <p:nvPr>
            <p:ph idx="5" type="subTitle"/>
          </p:nvPr>
        </p:nvSpPr>
        <p:spPr>
          <a:xfrm>
            <a:off x="3389350" y="33322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81" name="Google Shape;81;p18"/>
          <p:cNvSpPr txBox="1"/>
          <p:nvPr>
            <p:ph idx="6" type="title"/>
          </p:nvPr>
        </p:nvSpPr>
        <p:spPr>
          <a:xfrm>
            <a:off x="3607299"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2" name="Google Shape;82;p18"/>
          <p:cNvSpPr txBox="1"/>
          <p:nvPr>
            <p:ph idx="7" type="subTitle"/>
          </p:nvPr>
        </p:nvSpPr>
        <p:spPr>
          <a:xfrm>
            <a:off x="3389350" y="19094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83" name="Google Shape;83;p18"/>
          <p:cNvSpPr txBox="1"/>
          <p:nvPr>
            <p:ph idx="8" type="title"/>
          </p:nvPr>
        </p:nvSpPr>
        <p:spPr>
          <a:xfrm>
            <a:off x="916225" y="387276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4" name="Google Shape;84;p18"/>
          <p:cNvSpPr txBox="1"/>
          <p:nvPr>
            <p:ph idx="9" type="subTitle"/>
          </p:nvPr>
        </p:nvSpPr>
        <p:spPr>
          <a:xfrm>
            <a:off x="786325" y="3332250"/>
            <a:ext cx="21012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85" name="Google Shape;85;p18"/>
          <p:cNvSpPr txBox="1"/>
          <p:nvPr>
            <p:ph idx="13" type="title"/>
          </p:nvPr>
        </p:nvSpPr>
        <p:spPr>
          <a:xfrm>
            <a:off x="6495924" y="3872763"/>
            <a:ext cx="14463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6" name="Google Shape;86;p18"/>
          <p:cNvSpPr txBox="1"/>
          <p:nvPr>
            <p:ph idx="14" type="subTitle"/>
          </p:nvPr>
        </p:nvSpPr>
        <p:spPr>
          <a:xfrm>
            <a:off x="6080425" y="33322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87" name="Google Shape;87;p18"/>
          <p:cNvSpPr txBox="1"/>
          <p:nvPr>
            <p:ph idx="15"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1">
    <p:bg>
      <p:bgPr>
        <a:blipFill>
          <a:blip r:embed="rId2">
            <a:alphaModFix/>
          </a:blip>
          <a:stretch>
            <a:fillRect/>
          </a:stretch>
        </a:blipFill>
      </p:bgPr>
    </p:bg>
    <p:spTree>
      <p:nvGrpSpPr>
        <p:cNvPr id="88" name="Shape 88"/>
        <p:cNvGrpSpPr/>
        <p:nvPr/>
      </p:nvGrpSpPr>
      <p:grpSpPr>
        <a:xfrm>
          <a:off x="0" y="0"/>
          <a:ext cx="0" cy="0"/>
          <a:chOff x="0" y="0"/>
          <a:chExt cx="0" cy="0"/>
        </a:xfrm>
      </p:grpSpPr>
      <p:sp>
        <p:nvSpPr>
          <p:cNvPr id="89" name="Google Shape;89;p19"/>
          <p:cNvSpPr txBox="1"/>
          <p:nvPr>
            <p:ph type="ctrTitle"/>
          </p:nvPr>
        </p:nvSpPr>
        <p:spPr>
          <a:xfrm>
            <a:off x="2562175" y="725400"/>
            <a:ext cx="4020000" cy="1462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3F3F3"/>
              </a:buClr>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0" name="Google Shape;90;p19"/>
          <p:cNvSpPr txBox="1"/>
          <p:nvPr>
            <p:ph idx="1" type="subTitle"/>
          </p:nvPr>
        </p:nvSpPr>
        <p:spPr>
          <a:xfrm>
            <a:off x="2561975" y="2225200"/>
            <a:ext cx="40200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1" name="Google Shape;91;p19"/>
          <p:cNvSpPr txBox="1"/>
          <p:nvPr/>
        </p:nvSpPr>
        <p:spPr>
          <a:xfrm>
            <a:off x="2813425" y="3796475"/>
            <a:ext cx="3517500" cy="5694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CREDITS: This presentation template was created by </a:t>
            </a:r>
            <a:r>
              <a:rPr b="1" lang="en" sz="900">
                <a:solidFill>
                  <a:schemeClr val="lt2"/>
                </a:solidFill>
                <a:uFill>
                  <a:noFill/>
                </a:uFill>
                <a:latin typeface="Fira Sans Condensed"/>
                <a:ea typeface="Fira Sans Condensed"/>
                <a:cs typeface="Fira Sans Condensed"/>
                <a:sym typeface="Fira Sans Condensed"/>
                <a:hlinkClick r:id="rId3">
                  <a:extLst>
                    <a:ext uri="{A12FA001-AC4F-418D-AE19-62706E023703}">
                      <ahyp:hlinkClr val="tx"/>
                    </a:ext>
                  </a:extLst>
                </a:hlinkClick>
              </a:rPr>
              <a:t>Slidesgo</a:t>
            </a:r>
            <a:r>
              <a:rPr lang="en" sz="900">
                <a:solidFill>
                  <a:schemeClr val="lt2"/>
                </a:solidFill>
                <a:latin typeface="Fira Sans Condensed Light"/>
                <a:ea typeface="Fira Sans Condensed Light"/>
                <a:cs typeface="Fira Sans Condensed Light"/>
                <a:sym typeface="Fira Sans Condensed Light"/>
              </a:rPr>
              <a:t>, including icons by </a:t>
            </a:r>
            <a:r>
              <a:rPr b="1" lang="en" sz="900">
                <a:solidFill>
                  <a:schemeClr val="lt2"/>
                </a:solidFill>
                <a:uFill>
                  <a:noFill/>
                </a:uFill>
                <a:latin typeface="Fira Sans Condensed"/>
                <a:ea typeface="Fira Sans Condensed"/>
                <a:cs typeface="Fira Sans Condensed"/>
                <a:sym typeface="Fira Sans Condensed"/>
                <a:hlinkClick r:id="rId4">
                  <a:extLst>
                    <a:ext uri="{A12FA001-AC4F-418D-AE19-62706E023703}">
                      <ahyp:hlinkClr val="tx"/>
                    </a:ext>
                  </a:extLst>
                </a:hlinkClick>
              </a:rPr>
              <a:t>Flaticon</a:t>
            </a:r>
            <a:r>
              <a:rPr lang="en" sz="900">
                <a:solidFill>
                  <a:schemeClr val="lt2"/>
                </a:solidFill>
                <a:latin typeface="Fira Sans Condensed Light"/>
                <a:ea typeface="Fira Sans Condensed Light"/>
                <a:cs typeface="Fira Sans Condensed Light"/>
                <a:sym typeface="Fira Sans Condensed Light"/>
              </a:rPr>
              <a:t>, and infographics &amp; images by </a:t>
            </a:r>
            <a:r>
              <a:rPr b="1" lang="en" sz="900">
                <a:solidFill>
                  <a:schemeClr val="lt2"/>
                </a:solidFill>
                <a:uFill>
                  <a:noFill/>
                </a:uFill>
                <a:latin typeface="Fira Sans Condensed"/>
                <a:ea typeface="Fira Sans Condensed"/>
                <a:cs typeface="Fira Sans Condensed"/>
                <a:sym typeface="Fira Sans Condensed"/>
                <a:hlinkClick r:id="rId5">
                  <a:extLst>
                    <a:ext uri="{A12FA001-AC4F-418D-AE19-62706E023703}">
                      <ahyp:hlinkClr val="tx"/>
                    </a:ext>
                  </a:extLst>
                </a:hlinkClick>
              </a:rPr>
              <a:t>Freepik</a:t>
            </a:r>
            <a:r>
              <a:rPr lang="en" sz="900">
                <a:solidFill>
                  <a:schemeClr val="lt2"/>
                </a:solidFill>
                <a:latin typeface="Fira Sans Condensed Light"/>
                <a:ea typeface="Fira Sans Condensed Light"/>
                <a:cs typeface="Fira Sans Condensed Light"/>
                <a:sym typeface="Fira Sans Condensed Light"/>
              </a:rPr>
              <a:t>. </a:t>
            </a:r>
            <a:endParaRPr sz="900">
              <a:solidFill>
                <a:schemeClr val="lt2"/>
              </a:solidFill>
              <a:latin typeface="Fira Sans Condensed Light"/>
              <a:ea typeface="Fira Sans Condensed Light"/>
              <a:cs typeface="Fira Sans Condensed Light"/>
              <a:sym typeface="Fira Sans Condensed Light"/>
            </a:endParaRPr>
          </a:p>
          <a:p>
            <a:pPr indent="0" lvl="0" marL="0" rtl="0" algn="ctr">
              <a:spcBef>
                <a:spcPts val="300"/>
              </a:spcBef>
              <a:spcAft>
                <a:spcPts val="0"/>
              </a:spcAft>
              <a:buNone/>
            </a:pPr>
            <a:r>
              <a:t/>
            </a:r>
            <a:endParaRPr sz="900">
              <a:solidFill>
                <a:schemeClr val="lt2"/>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blipFill>
          <a:blip r:embed="rId2">
            <a:alphaModFix/>
          </a:blip>
          <a:stretch>
            <a:fillRect/>
          </a:stretch>
        </a:blipFill>
      </p:bgPr>
    </p:bg>
    <p:spTree>
      <p:nvGrpSpPr>
        <p:cNvPr id="92" name="Shape 9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4634135" y="1434600"/>
            <a:ext cx="3532800" cy="2274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bg>
      <p:bgPr>
        <a:blipFill>
          <a:blip r:embed="rId2">
            <a:alphaModFix/>
          </a:blip>
          <a:stretch>
            <a:fillRect/>
          </a:stretch>
        </a:blipFill>
      </p:bgPr>
    </p:bg>
    <p:spTree>
      <p:nvGrpSpPr>
        <p:cNvPr id="93" name="Shape 93"/>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7" name="Shape 9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Google Shape;14;p4"/>
          <p:cNvSpPr txBox="1"/>
          <p:nvPr>
            <p:ph idx="1" type="body"/>
          </p:nvPr>
        </p:nvSpPr>
        <p:spPr>
          <a:xfrm>
            <a:off x="720000" y="1152475"/>
            <a:ext cx="7704000" cy="3416400"/>
          </a:xfrm>
          <a:prstGeom prst="rect">
            <a:avLst/>
          </a:prstGeom>
          <a:solidFill>
            <a:srgbClr val="FFFFFF">
              <a:alpha val="45090"/>
            </a:srgbClr>
          </a:solidFill>
        </p:spPr>
        <p:txBody>
          <a:bodyPr anchorCtr="0" anchor="t" bIns="91425" lIns="91425" spcFirstLastPara="1" rIns="91425" wrap="square" tIns="91425">
            <a:noAutofit/>
          </a:bodyPr>
          <a:lstStyle>
            <a:lvl1pPr indent="-298450" lvl="0" marL="457200">
              <a:lnSpc>
                <a:spcPct val="100000"/>
              </a:lnSpc>
              <a:spcBef>
                <a:spcPts val="0"/>
              </a:spcBef>
              <a:spcAft>
                <a:spcPts val="0"/>
              </a:spcAft>
              <a:buClr>
                <a:srgbClr val="434343"/>
              </a:buClr>
              <a:buSzPts val="1100"/>
              <a:buAutoNum type="arabicPeriod"/>
              <a:defRPr sz="1300">
                <a:solidFill>
                  <a:srgbClr val="F3F3F3"/>
                </a:solidFill>
              </a:defRPr>
            </a:lvl1pPr>
            <a:lvl2pPr indent="-298450" lvl="1" marL="914400">
              <a:spcBef>
                <a:spcPts val="1600"/>
              </a:spcBef>
              <a:spcAft>
                <a:spcPts val="0"/>
              </a:spcAft>
              <a:buClr>
                <a:srgbClr val="000000"/>
              </a:buClr>
              <a:buSzPts val="1100"/>
              <a:buAutoNum type="alphaLcPeriod"/>
              <a:defRPr sz="1200"/>
            </a:lvl2pPr>
            <a:lvl3pPr indent="-298450" lvl="2" marL="1371600">
              <a:spcBef>
                <a:spcPts val="1600"/>
              </a:spcBef>
              <a:spcAft>
                <a:spcPts val="0"/>
              </a:spcAft>
              <a:buClr>
                <a:srgbClr val="000000"/>
              </a:buClr>
              <a:buSzPts val="1100"/>
              <a:buAutoNum type="romanLcPeriod"/>
              <a:defRPr sz="1200"/>
            </a:lvl3pPr>
            <a:lvl4pPr indent="-298450" lvl="3" marL="1828800">
              <a:spcBef>
                <a:spcPts val="1600"/>
              </a:spcBef>
              <a:spcAft>
                <a:spcPts val="0"/>
              </a:spcAft>
              <a:buClr>
                <a:srgbClr val="000000"/>
              </a:buClr>
              <a:buSzPts val="1100"/>
              <a:buAutoNum type="arabicPeriod"/>
              <a:defRPr sz="1200"/>
            </a:lvl4pPr>
            <a:lvl5pPr indent="-298450" lvl="4" marL="2286000">
              <a:spcBef>
                <a:spcPts val="1600"/>
              </a:spcBef>
              <a:spcAft>
                <a:spcPts val="0"/>
              </a:spcAft>
              <a:buClr>
                <a:srgbClr val="000000"/>
              </a:buClr>
              <a:buSzPts val="1100"/>
              <a:buAutoNum type="alphaLcPeriod"/>
              <a:defRPr sz="1200"/>
            </a:lvl5pPr>
            <a:lvl6pPr indent="-298450" lvl="5" marL="2743200">
              <a:spcBef>
                <a:spcPts val="1600"/>
              </a:spcBef>
              <a:spcAft>
                <a:spcPts val="0"/>
              </a:spcAft>
              <a:buClr>
                <a:srgbClr val="000000"/>
              </a:buClr>
              <a:buSzPts val="1100"/>
              <a:buAutoNum type="romanLcPeriod"/>
              <a:defRPr sz="1200"/>
            </a:lvl6pPr>
            <a:lvl7pPr indent="-298450" lvl="6" marL="3200400">
              <a:spcBef>
                <a:spcPts val="1600"/>
              </a:spcBef>
              <a:spcAft>
                <a:spcPts val="0"/>
              </a:spcAft>
              <a:buClr>
                <a:srgbClr val="000000"/>
              </a:buClr>
              <a:buSzPts val="1100"/>
              <a:buAutoNum type="arabicPeriod"/>
              <a:defRPr sz="1200"/>
            </a:lvl7pPr>
            <a:lvl8pPr indent="-298450" lvl="7" marL="3657600">
              <a:spcBef>
                <a:spcPts val="1600"/>
              </a:spcBef>
              <a:spcAft>
                <a:spcPts val="0"/>
              </a:spcAft>
              <a:buClr>
                <a:srgbClr val="000000"/>
              </a:buClr>
              <a:buSzPts val="1100"/>
              <a:buAutoNum type="alphaLcPeriod"/>
              <a:defRPr sz="1200"/>
            </a:lvl8pPr>
            <a:lvl9pPr indent="-298450" lvl="8" marL="4114800">
              <a:spcBef>
                <a:spcPts val="1600"/>
              </a:spcBef>
              <a:spcAft>
                <a:spcPts val="1600"/>
              </a:spcAft>
              <a:buClr>
                <a:srgbClr val="000000"/>
              </a:buClr>
              <a:buSzPts val="1100"/>
              <a:buAutoNum type="romanLcPeriod"/>
              <a:defRPr sz="1200"/>
            </a:lvl9pPr>
          </a:lstStyle>
          <a:p/>
        </p:txBody>
      </p:sp>
      <p:sp>
        <p:nvSpPr>
          <p:cNvPr id="15" name="Google Shape;15;p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5"/>
          <p:cNvSpPr txBox="1"/>
          <p:nvPr>
            <p:ph idx="1" type="subTitle"/>
          </p:nvPr>
        </p:nvSpPr>
        <p:spPr>
          <a:xfrm flipH="1">
            <a:off x="5584135" y="2904500"/>
            <a:ext cx="17013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Anton"/>
              <a:buNone/>
              <a:defRPr sz="1800">
                <a:latin typeface="Anton"/>
                <a:ea typeface="Anton"/>
                <a:cs typeface="Anton"/>
                <a:sym typeface="Anton"/>
              </a:defRPr>
            </a:lvl1pPr>
            <a:lvl2pPr lvl="1" rtl="0" algn="ctr">
              <a:lnSpc>
                <a:spcPct val="100000"/>
              </a:lnSpc>
              <a:spcBef>
                <a:spcPts val="0"/>
              </a:spcBef>
              <a:spcAft>
                <a:spcPts val="0"/>
              </a:spcAft>
              <a:buSzPts val="1400"/>
              <a:buFont typeface="Anton"/>
              <a:buNone/>
              <a:defRPr b="1" sz="1400">
                <a:latin typeface="Anton"/>
                <a:ea typeface="Anton"/>
                <a:cs typeface="Anton"/>
                <a:sym typeface="Anton"/>
              </a:defRPr>
            </a:lvl2pPr>
            <a:lvl3pPr lvl="2" rtl="0" algn="ctr">
              <a:lnSpc>
                <a:spcPct val="100000"/>
              </a:lnSpc>
              <a:spcBef>
                <a:spcPts val="0"/>
              </a:spcBef>
              <a:spcAft>
                <a:spcPts val="0"/>
              </a:spcAft>
              <a:buSzPts val="1400"/>
              <a:buFont typeface="Anton"/>
              <a:buNone/>
              <a:defRPr b="1" sz="1400">
                <a:latin typeface="Anton"/>
                <a:ea typeface="Anton"/>
                <a:cs typeface="Anton"/>
                <a:sym typeface="Anton"/>
              </a:defRPr>
            </a:lvl3pPr>
            <a:lvl4pPr lvl="3" rtl="0" algn="ctr">
              <a:lnSpc>
                <a:spcPct val="100000"/>
              </a:lnSpc>
              <a:spcBef>
                <a:spcPts val="0"/>
              </a:spcBef>
              <a:spcAft>
                <a:spcPts val="0"/>
              </a:spcAft>
              <a:buSzPts val="1400"/>
              <a:buFont typeface="Anton"/>
              <a:buNone/>
              <a:defRPr b="1" sz="1400">
                <a:latin typeface="Anton"/>
                <a:ea typeface="Anton"/>
                <a:cs typeface="Anton"/>
                <a:sym typeface="Anton"/>
              </a:defRPr>
            </a:lvl4pPr>
            <a:lvl5pPr lvl="4" rtl="0" algn="ctr">
              <a:lnSpc>
                <a:spcPct val="100000"/>
              </a:lnSpc>
              <a:spcBef>
                <a:spcPts val="0"/>
              </a:spcBef>
              <a:spcAft>
                <a:spcPts val="0"/>
              </a:spcAft>
              <a:buSzPts val="1400"/>
              <a:buFont typeface="Anton"/>
              <a:buNone/>
              <a:defRPr b="1" sz="1400">
                <a:latin typeface="Anton"/>
                <a:ea typeface="Anton"/>
                <a:cs typeface="Anton"/>
                <a:sym typeface="Anton"/>
              </a:defRPr>
            </a:lvl5pPr>
            <a:lvl6pPr lvl="5" rtl="0" algn="ctr">
              <a:lnSpc>
                <a:spcPct val="100000"/>
              </a:lnSpc>
              <a:spcBef>
                <a:spcPts val="0"/>
              </a:spcBef>
              <a:spcAft>
                <a:spcPts val="0"/>
              </a:spcAft>
              <a:buSzPts val="1400"/>
              <a:buFont typeface="Anton"/>
              <a:buNone/>
              <a:defRPr b="1" sz="1400">
                <a:latin typeface="Anton"/>
                <a:ea typeface="Anton"/>
                <a:cs typeface="Anton"/>
                <a:sym typeface="Anton"/>
              </a:defRPr>
            </a:lvl6pPr>
            <a:lvl7pPr lvl="6" rtl="0" algn="ctr">
              <a:lnSpc>
                <a:spcPct val="100000"/>
              </a:lnSpc>
              <a:spcBef>
                <a:spcPts val="0"/>
              </a:spcBef>
              <a:spcAft>
                <a:spcPts val="0"/>
              </a:spcAft>
              <a:buSzPts val="1400"/>
              <a:buFont typeface="Anton"/>
              <a:buNone/>
              <a:defRPr b="1" sz="1400">
                <a:latin typeface="Anton"/>
                <a:ea typeface="Anton"/>
                <a:cs typeface="Anton"/>
                <a:sym typeface="Anton"/>
              </a:defRPr>
            </a:lvl7pPr>
            <a:lvl8pPr lvl="7" rtl="0" algn="ctr">
              <a:lnSpc>
                <a:spcPct val="100000"/>
              </a:lnSpc>
              <a:spcBef>
                <a:spcPts val="0"/>
              </a:spcBef>
              <a:spcAft>
                <a:spcPts val="0"/>
              </a:spcAft>
              <a:buSzPts val="1400"/>
              <a:buFont typeface="Anton"/>
              <a:buNone/>
              <a:defRPr b="1" sz="1400">
                <a:latin typeface="Anton"/>
                <a:ea typeface="Anton"/>
                <a:cs typeface="Anton"/>
                <a:sym typeface="Anton"/>
              </a:defRPr>
            </a:lvl8pPr>
            <a:lvl9pPr lvl="8" rtl="0"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18" name="Google Shape;18;p5"/>
          <p:cNvSpPr txBox="1"/>
          <p:nvPr>
            <p:ph idx="2" type="subTitle"/>
          </p:nvPr>
        </p:nvSpPr>
        <p:spPr>
          <a:xfrm flipH="1">
            <a:off x="5079300" y="3229525"/>
            <a:ext cx="2711100" cy="73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9" name="Google Shape;19;p5"/>
          <p:cNvSpPr txBox="1"/>
          <p:nvPr>
            <p:ph idx="3" type="subTitle"/>
          </p:nvPr>
        </p:nvSpPr>
        <p:spPr>
          <a:xfrm flipH="1">
            <a:off x="1858635" y="2904500"/>
            <a:ext cx="17013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Anton"/>
              <a:buNone/>
              <a:defRPr sz="1800">
                <a:latin typeface="Anton"/>
                <a:ea typeface="Anton"/>
                <a:cs typeface="Anton"/>
                <a:sym typeface="Anton"/>
              </a:defRPr>
            </a:lvl1pPr>
            <a:lvl2pPr lvl="1" rtl="0" algn="ctr">
              <a:lnSpc>
                <a:spcPct val="100000"/>
              </a:lnSpc>
              <a:spcBef>
                <a:spcPts val="0"/>
              </a:spcBef>
              <a:spcAft>
                <a:spcPts val="0"/>
              </a:spcAft>
              <a:buSzPts val="1400"/>
              <a:buFont typeface="Anton"/>
              <a:buNone/>
              <a:defRPr b="1" sz="1400">
                <a:latin typeface="Anton"/>
                <a:ea typeface="Anton"/>
                <a:cs typeface="Anton"/>
                <a:sym typeface="Anton"/>
              </a:defRPr>
            </a:lvl2pPr>
            <a:lvl3pPr lvl="2" rtl="0" algn="ctr">
              <a:lnSpc>
                <a:spcPct val="100000"/>
              </a:lnSpc>
              <a:spcBef>
                <a:spcPts val="0"/>
              </a:spcBef>
              <a:spcAft>
                <a:spcPts val="0"/>
              </a:spcAft>
              <a:buSzPts val="1400"/>
              <a:buFont typeface="Anton"/>
              <a:buNone/>
              <a:defRPr b="1" sz="1400">
                <a:latin typeface="Anton"/>
                <a:ea typeface="Anton"/>
                <a:cs typeface="Anton"/>
                <a:sym typeface="Anton"/>
              </a:defRPr>
            </a:lvl3pPr>
            <a:lvl4pPr lvl="3" rtl="0" algn="ctr">
              <a:lnSpc>
                <a:spcPct val="100000"/>
              </a:lnSpc>
              <a:spcBef>
                <a:spcPts val="0"/>
              </a:spcBef>
              <a:spcAft>
                <a:spcPts val="0"/>
              </a:spcAft>
              <a:buSzPts val="1400"/>
              <a:buFont typeface="Anton"/>
              <a:buNone/>
              <a:defRPr b="1" sz="1400">
                <a:latin typeface="Anton"/>
                <a:ea typeface="Anton"/>
                <a:cs typeface="Anton"/>
                <a:sym typeface="Anton"/>
              </a:defRPr>
            </a:lvl4pPr>
            <a:lvl5pPr lvl="4" rtl="0" algn="ctr">
              <a:lnSpc>
                <a:spcPct val="100000"/>
              </a:lnSpc>
              <a:spcBef>
                <a:spcPts val="0"/>
              </a:spcBef>
              <a:spcAft>
                <a:spcPts val="0"/>
              </a:spcAft>
              <a:buSzPts val="1400"/>
              <a:buFont typeface="Anton"/>
              <a:buNone/>
              <a:defRPr b="1" sz="1400">
                <a:latin typeface="Anton"/>
                <a:ea typeface="Anton"/>
                <a:cs typeface="Anton"/>
                <a:sym typeface="Anton"/>
              </a:defRPr>
            </a:lvl5pPr>
            <a:lvl6pPr lvl="5" rtl="0" algn="ctr">
              <a:lnSpc>
                <a:spcPct val="100000"/>
              </a:lnSpc>
              <a:spcBef>
                <a:spcPts val="0"/>
              </a:spcBef>
              <a:spcAft>
                <a:spcPts val="0"/>
              </a:spcAft>
              <a:buSzPts val="1400"/>
              <a:buFont typeface="Anton"/>
              <a:buNone/>
              <a:defRPr b="1" sz="1400">
                <a:latin typeface="Anton"/>
                <a:ea typeface="Anton"/>
                <a:cs typeface="Anton"/>
                <a:sym typeface="Anton"/>
              </a:defRPr>
            </a:lvl6pPr>
            <a:lvl7pPr lvl="6" rtl="0" algn="ctr">
              <a:lnSpc>
                <a:spcPct val="100000"/>
              </a:lnSpc>
              <a:spcBef>
                <a:spcPts val="0"/>
              </a:spcBef>
              <a:spcAft>
                <a:spcPts val="0"/>
              </a:spcAft>
              <a:buSzPts val="1400"/>
              <a:buFont typeface="Anton"/>
              <a:buNone/>
              <a:defRPr b="1" sz="1400">
                <a:latin typeface="Anton"/>
                <a:ea typeface="Anton"/>
                <a:cs typeface="Anton"/>
                <a:sym typeface="Anton"/>
              </a:defRPr>
            </a:lvl7pPr>
            <a:lvl8pPr lvl="7" rtl="0" algn="ctr">
              <a:lnSpc>
                <a:spcPct val="100000"/>
              </a:lnSpc>
              <a:spcBef>
                <a:spcPts val="0"/>
              </a:spcBef>
              <a:spcAft>
                <a:spcPts val="0"/>
              </a:spcAft>
              <a:buSzPts val="1400"/>
              <a:buFont typeface="Anton"/>
              <a:buNone/>
              <a:defRPr b="1" sz="1400">
                <a:latin typeface="Anton"/>
                <a:ea typeface="Anton"/>
                <a:cs typeface="Anton"/>
                <a:sym typeface="Anton"/>
              </a:defRPr>
            </a:lvl8pPr>
            <a:lvl9pPr lvl="8" rtl="0"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20" name="Google Shape;20;p5"/>
          <p:cNvSpPr txBox="1"/>
          <p:nvPr>
            <p:ph idx="4" type="subTitle"/>
          </p:nvPr>
        </p:nvSpPr>
        <p:spPr>
          <a:xfrm flipH="1">
            <a:off x="1353800" y="3229525"/>
            <a:ext cx="2711100" cy="73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21" name="Google Shape;21;p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ítulo 1">
  <p:cSld name="TITLE_ONLY_1">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8"/>
          <p:cNvSpPr txBox="1"/>
          <p:nvPr>
            <p:ph idx="1" type="subTitle"/>
          </p:nvPr>
        </p:nvSpPr>
        <p:spPr>
          <a:xfrm>
            <a:off x="2487163" y="1434600"/>
            <a:ext cx="3367800" cy="2274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8"/>
          <p:cNvSpPr txBox="1"/>
          <p:nvPr>
            <p:ph type="title"/>
          </p:nvPr>
        </p:nvSpPr>
        <p:spPr>
          <a:xfrm>
            <a:off x="6530228" y="1434600"/>
            <a:ext cx="1967100" cy="2274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9"/>
          <p:cNvSpPr txBox="1"/>
          <p:nvPr>
            <p:ph type="title"/>
          </p:nvPr>
        </p:nvSpPr>
        <p:spPr>
          <a:xfrm>
            <a:off x="2422250" y="1418700"/>
            <a:ext cx="4299600" cy="2306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10"/>
          <p:cNvSpPr txBox="1"/>
          <p:nvPr>
            <p:ph type="title"/>
          </p:nvPr>
        </p:nvSpPr>
        <p:spPr>
          <a:xfrm>
            <a:off x="522825" y="971850"/>
            <a:ext cx="3787800" cy="3199800"/>
          </a:xfrm>
          <a:prstGeom prst="rect">
            <a:avLst/>
          </a:prstGeom>
        </p:spPr>
        <p:txBody>
          <a:bodyPr anchorCtr="0" anchor="ctr" bIns="91425" lIns="91425" spcFirstLastPara="1" rIns="91425" wrap="square" tIns="91425">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3" name="Google Shape;33;p10"/>
          <p:cNvSpPr txBox="1"/>
          <p:nvPr>
            <p:ph idx="1" type="subTitle"/>
          </p:nvPr>
        </p:nvSpPr>
        <p:spPr>
          <a:xfrm>
            <a:off x="4799950" y="1954200"/>
            <a:ext cx="19401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 name="Google Shape;34;p10"/>
          <p:cNvSpPr txBox="1"/>
          <p:nvPr>
            <p:ph hasCustomPrompt="1" idx="2" type="title"/>
          </p:nvPr>
        </p:nvSpPr>
        <p:spPr>
          <a:xfrm>
            <a:off x="4849170" y="1001125"/>
            <a:ext cx="2026800" cy="18147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indent="-304800" lvl="1" marL="9144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indent="-304800" lvl="2" marL="13716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indent="-304800" lvl="3" marL="1828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indent="-304800" lvl="4" marL="22860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indent="-304800" lvl="5" marL="27432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indent="-304800" lvl="6" marL="32004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indent="-304800" lvl="7" marL="36576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indent="-304800" lvl="8" marL="411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4" name="Shape 94"/>
        <p:cNvGrpSpPr/>
        <p:nvPr/>
      </p:nvGrpSpPr>
      <p:grpSpPr>
        <a:xfrm>
          <a:off x="0" y="0"/>
          <a:ext cx="0" cy="0"/>
          <a:chOff x="0" y="0"/>
          <a:chExt cx="0" cy="0"/>
        </a:xfrm>
      </p:grpSpPr>
      <p:sp>
        <p:nvSpPr>
          <p:cNvPr id="95" name="Google Shape;95;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6" name="Google Shape;96;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35.png"/><Relationship Id="rId5"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4.jp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4.jpg"/><Relationship Id="rId4" Type="http://schemas.openxmlformats.org/officeDocument/2006/relationships/image" Target="../media/image22.png"/><Relationship Id="rId5"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4.jp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8.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18.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1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image" Target="../media/image3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bit.ly/2PfT4lq" TargetMode="Externa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 name="Shape 101"/>
        <p:cNvGrpSpPr/>
        <p:nvPr/>
      </p:nvGrpSpPr>
      <p:grpSpPr>
        <a:xfrm>
          <a:off x="0" y="0"/>
          <a:ext cx="0" cy="0"/>
          <a:chOff x="0" y="0"/>
          <a:chExt cx="0" cy="0"/>
        </a:xfrm>
      </p:grpSpPr>
      <p:sp>
        <p:nvSpPr>
          <p:cNvPr id="102" name="Google Shape;102;p24"/>
          <p:cNvSpPr txBox="1"/>
          <p:nvPr>
            <p:ph idx="1" type="subTitle"/>
          </p:nvPr>
        </p:nvSpPr>
        <p:spPr>
          <a:xfrm>
            <a:off x="720000" y="3166250"/>
            <a:ext cx="3384900" cy="4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Fira Sans Condensed Light"/>
                <a:ea typeface="Fira Sans Condensed Light"/>
                <a:cs typeface="Fira Sans Condensed Light"/>
                <a:sym typeface="Fira Sans Condensed Light"/>
              </a:rPr>
              <a:t>with implementation of Deep Learning</a:t>
            </a:r>
            <a:endParaRPr i="1">
              <a:latin typeface="Fira Sans Condensed Light"/>
              <a:ea typeface="Fira Sans Condensed Light"/>
              <a:cs typeface="Fira Sans Condensed Light"/>
              <a:sym typeface="Fira Sans Condensed Light"/>
            </a:endParaRPr>
          </a:p>
        </p:txBody>
      </p:sp>
      <p:grpSp>
        <p:nvGrpSpPr>
          <p:cNvPr id="103" name="Google Shape;103;p24"/>
          <p:cNvGrpSpPr/>
          <p:nvPr/>
        </p:nvGrpSpPr>
        <p:grpSpPr>
          <a:xfrm>
            <a:off x="4464525" y="356550"/>
            <a:ext cx="4404325" cy="4319530"/>
            <a:chOff x="3245175" y="174013"/>
            <a:chExt cx="4404325" cy="4319530"/>
          </a:xfrm>
        </p:grpSpPr>
        <p:pic>
          <p:nvPicPr>
            <p:cNvPr id="104" name="Google Shape;104;p24"/>
            <p:cNvPicPr preferRelativeResize="0"/>
            <p:nvPr/>
          </p:nvPicPr>
          <p:blipFill rotWithShape="1">
            <a:blip r:embed="rId4">
              <a:alphaModFix/>
            </a:blip>
            <a:srcRect b="5495" l="6664" r="6220" t="4858"/>
            <a:stretch/>
          </p:blipFill>
          <p:spPr>
            <a:xfrm>
              <a:off x="3452150" y="174013"/>
              <a:ext cx="4197350" cy="4319530"/>
            </a:xfrm>
            <a:prstGeom prst="rect">
              <a:avLst/>
            </a:prstGeom>
            <a:noFill/>
            <a:ln>
              <a:noFill/>
            </a:ln>
          </p:spPr>
        </p:pic>
        <p:pic>
          <p:nvPicPr>
            <p:cNvPr id="105" name="Google Shape;105;p24"/>
            <p:cNvPicPr preferRelativeResize="0"/>
            <p:nvPr/>
          </p:nvPicPr>
          <p:blipFill rotWithShape="1">
            <a:blip r:embed="rId5">
              <a:alphaModFix/>
            </a:blip>
            <a:srcRect b="0" l="0" r="0" t="38815"/>
            <a:stretch/>
          </p:blipFill>
          <p:spPr>
            <a:xfrm>
              <a:off x="3245175" y="2904350"/>
              <a:ext cx="2313174" cy="1415301"/>
            </a:xfrm>
            <a:prstGeom prst="rect">
              <a:avLst/>
            </a:prstGeom>
            <a:noFill/>
            <a:ln>
              <a:noFill/>
            </a:ln>
          </p:spPr>
        </p:pic>
        <p:sp>
          <p:nvSpPr>
            <p:cNvPr id="106" name="Google Shape;106;p24"/>
            <p:cNvSpPr txBox="1"/>
            <p:nvPr/>
          </p:nvSpPr>
          <p:spPr>
            <a:xfrm>
              <a:off x="3613725" y="3303375"/>
              <a:ext cx="152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Light"/>
                  <a:ea typeface="Roboto Light"/>
                  <a:cs typeface="Roboto Light"/>
                  <a:sym typeface="Roboto Light"/>
                </a:rPr>
                <a:t>F#!$C%@#$K</a:t>
              </a:r>
              <a:endParaRPr>
                <a:latin typeface="Roboto Light"/>
                <a:ea typeface="Roboto Light"/>
                <a:cs typeface="Roboto Light"/>
                <a:sym typeface="Roboto Light"/>
              </a:endParaRPr>
            </a:p>
          </p:txBody>
        </p:sp>
      </p:grpSp>
      <p:sp>
        <p:nvSpPr>
          <p:cNvPr id="107" name="Google Shape;107;p24"/>
          <p:cNvSpPr txBox="1"/>
          <p:nvPr>
            <p:ph type="ctrTitle"/>
          </p:nvPr>
        </p:nvSpPr>
        <p:spPr>
          <a:xfrm>
            <a:off x="720000" y="1139150"/>
            <a:ext cx="5413500" cy="202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sz="4100">
                <a:solidFill>
                  <a:srgbClr val="00C3B1"/>
                </a:solidFill>
                <a:latin typeface="Rajdhani"/>
                <a:ea typeface="Rajdhani"/>
                <a:cs typeface="Rajdhani"/>
                <a:sym typeface="Rajdhani"/>
              </a:rPr>
              <a:t>Building a Comment Toxicity Model using Machine Learning</a:t>
            </a:r>
            <a:endParaRPr sz="4100">
              <a:solidFill>
                <a:srgbClr val="00C3B1"/>
              </a:solidFill>
              <a:latin typeface="Rajdhani"/>
              <a:ea typeface="Rajdhani"/>
              <a:cs typeface="Rajdhani"/>
              <a:sym typeface="Rajdhan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33"/>
          <p:cNvSpPr txBox="1"/>
          <p:nvPr/>
        </p:nvSpPr>
        <p:spPr>
          <a:xfrm>
            <a:off x="459250" y="183700"/>
            <a:ext cx="64995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300">
                <a:solidFill>
                  <a:srgbClr val="F2F2F2"/>
                </a:solidFill>
                <a:latin typeface="Fira Sans Condensed"/>
                <a:ea typeface="Fira Sans Condensed"/>
                <a:cs typeface="Fira Sans Condensed"/>
                <a:sym typeface="Fira Sans Condensed"/>
              </a:rPr>
              <a:t>Pre-processing - Embedding</a:t>
            </a:r>
            <a:endParaRPr b="1" sz="3300">
              <a:solidFill>
                <a:srgbClr val="F2F2F2"/>
              </a:solidFill>
              <a:latin typeface="Fira Sans Condensed"/>
              <a:ea typeface="Fira Sans Condensed"/>
              <a:cs typeface="Fira Sans Condensed"/>
              <a:sym typeface="Fira Sans Condensed"/>
            </a:endParaRPr>
          </a:p>
        </p:txBody>
      </p:sp>
      <p:grpSp>
        <p:nvGrpSpPr>
          <p:cNvPr id="479" name="Google Shape;479;p33"/>
          <p:cNvGrpSpPr/>
          <p:nvPr/>
        </p:nvGrpSpPr>
        <p:grpSpPr>
          <a:xfrm>
            <a:off x="1985438" y="1314613"/>
            <a:ext cx="4435200" cy="1657450"/>
            <a:chOff x="1284025" y="1210250"/>
            <a:chExt cx="4435200" cy="1657450"/>
          </a:xfrm>
        </p:grpSpPr>
        <p:sp>
          <p:nvSpPr>
            <p:cNvPr id="480" name="Google Shape;480;p33"/>
            <p:cNvSpPr txBox="1"/>
            <p:nvPr/>
          </p:nvSpPr>
          <p:spPr>
            <a:xfrm>
              <a:off x="1284025" y="1210250"/>
              <a:ext cx="4435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200">
                  <a:solidFill>
                    <a:srgbClr val="F2F2F2"/>
                  </a:solidFill>
                  <a:latin typeface="Fira Sans Condensed Medium"/>
                  <a:ea typeface="Fira Sans Condensed Medium"/>
                  <a:cs typeface="Fira Sans Condensed Medium"/>
                  <a:sym typeface="Fira Sans Condensed Medium"/>
                </a:rPr>
                <a:t>[46    2    97    114   …]</a:t>
              </a:r>
              <a:endParaRPr>
                <a:latin typeface="Fira Sans Condensed Light"/>
                <a:ea typeface="Fira Sans Condensed Light"/>
                <a:cs typeface="Fira Sans Condensed Light"/>
                <a:sym typeface="Fira Sans Condensed Light"/>
              </a:endParaRPr>
            </a:p>
          </p:txBody>
        </p:sp>
        <p:sp>
          <p:nvSpPr>
            <p:cNvPr id="481" name="Google Shape;481;p33"/>
            <p:cNvSpPr txBox="1"/>
            <p:nvPr/>
          </p:nvSpPr>
          <p:spPr>
            <a:xfrm>
              <a:off x="2368825" y="1689900"/>
              <a:ext cx="233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 0.2      0.3     0.4        0.8       …</a:t>
              </a:r>
              <a:endParaRPr>
                <a:solidFill>
                  <a:srgbClr val="F2F2F2"/>
                </a:solidFill>
                <a:latin typeface="Fira Sans Condensed Light"/>
                <a:ea typeface="Fira Sans Condensed Light"/>
                <a:cs typeface="Fira Sans Condensed Light"/>
                <a:sym typeface="Fira Sans Condensed Light"/>
              </a:endParaRPr>
            </a:p>
          </p:txBody>
        </p:sp>
        <p:sp>
          <p:nvSpPr>
            <p:cNvPr id="482" name="Google Shape;482;p33"/>
            <p:cNvSpPr txBox="1"/>
            <p:nvPr/>
          </p:nvSpPr>
          <p:spPr>
            <a:xfrm>
              <a:off x="2368825" y="2067300"/>
              <a:ext cx="233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 0.2      0.9     0.7        0.6       …</a:t>
              </a:r>
              <a:endParaRPr>
                <a:solidFill>
                  <a:srgbClr val="F2F2F2"/>
                </a:solidFill>
                <a:latin typeface="Fira Sans Condensed Light"/>
                <a:ea typeface="Fira Sans Condensed Light"/>
                <a:cs typeface="Fira Sans Condensed Light"/>
                <a:sym typeface="Fira Sans Condensed Light"/>
              </a:endParaRPr>
            </a:p>
          </p:txBody>
        </p:sp>
        <p:sp>
          <p:nvSpPr>
            <p:cNvPr id="483" name="Google Shape;483;p33"/>
            <p:cNvSpPr txBox="1"/>
            <p:nvPr/>
          </p:nvSpPr>
          <p:spPr>
            <a:xfrm>
              <a:off x="2368825" y="2467500"/>
              <a:ext cx="233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 0.7      0.0     0.7        0.5       …</a:t>
              </a:r>
              <a:endParaRPr>
                <a:solidFill>
                  <a:srgbClr val="F2F2F2"/>
                </a:solidFill>
                <a:latin typeface="Fira Sans Condensed Light"/>
                <a:ea typeface="Fira Sans Condensed Light"/>
                <a:cs typeface="Fira Sans Condensed Light"/>
                <a:sym typeface="Fira Sans Condensed Light"/>
              </a:endParaRPr>
            </a:p>
          </p:txBody>
        </p:sp>
      </p:grpSp>
      <p:sp>
        <p:nvSpPr>
          <p:cNvPr id="484" name="Google Shape;484;p33"/>
          <p:cNvSpPr/>
          <p:nvPr/>
        </p:nvSpPr>
        <p:spPr>
          <a:xfrm>
            <a:off x="2292508" y="2541658"/>
            <a:ext cx="572506" cy="692698"/>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3"/>
          <p:cNvSpPr txBox="1"/>
          <p:nvPr/>
        </p:nvSpPr>
        <p:spPr>
          <a:xfrm>
            <a:off x="1195863" y="3305913"/>
            <a:ext cx="3461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The attributes are then embedded with values to assist the deep learning model</a:t>
            </a:r>
            <a:endParaRPr>
              <a:solidFill>
                <a:srgbClr val="F2F2F2"/>
              </a:solidFill>
              <a:latin typeface="Fira Sans Condensed Light"/>
              <a:ea typeface="Fira Sans Condensed Light"/>
              <a:cs typeface="Fira Sans Condensed Light"/>
              <a:sym typeface="Fira Sans Condensed Light"/>
            </a:endParaRPr>
          </a:p>
        </p:txBody>
      </p:sp>
      <p:sp>
        <p:nvSpPr>
          <p:cNvPr id="486" name="Google Shape;486;p33"/>
          <p:cNvSpPr/>
          <p:nvPr/>
        </p:nvSpPr>
        <p:spPr>
          <a:xfrm rot="-9660863">
            <a:off x="5891138" y="1860188"/>
            <a:ext cx="572501" cy="692697"/>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3"/>
          <p:cNvSpPr txBox="1"/>
          <p:nvPr/>
        </p:nvSpPr>
        <p:spPr>
          <a:xfrm>
            <a:off x="5635738" y="1221988"/>
            <a:ext cx="2312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Each word has certain attributes to represent</a:t>
            </a:r>
            <a:endParaRPr>
              <a:solidFill>
                <a:srgbClr val="F2F2F2"/>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91" name="Shape 491"/>
        <p:cNvGrpSpPr/>
        <p:nvPr/>
      </p:nvGrpSpPr>
      <p:grpSpPr>
        <a:xfrm>
          <a:off x="0" y="0"/>
          <a:ext cx="0" cy="0"/>
          <a:chOff x="0" y="0"/>
          <a:chExt cx="0" cy="0"/>
        </a:xfrm>
      </p:grpSpPr>
      <p:sp>
        <p:nvSpPr>
          <p:cNvPr id="492" name="Google Shape;492;p34"/>
          <p:cNvSpPr/>
          <p:nvPr/>
        </p:nvSpPr>
        <p:spPr>
          <a:xfrm>
            <a:off x="6163625" y="1646562"/>
            <a:ext cx="1820229" cy="1850381"/>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F2F2F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F2F2F2"/>
                </a:solidFill>
                <a:latin typeface="Fira Sans Condensed Medium"/>
                <a:ea typeface="Fira Sans Condensed Medium"/>
                <a:cs typeface="Fira Sans Condensed Medium"/>
                <a:sym typeface="Fira Sans Condensed Medium"/>
              </a:rPr>
              <a:t>[0, 0, 0, 0, 0 ,0]</a:t>
            </a:r>
            <a:endParaRPr sz="19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rPr lang="en" sz="1900">
                <a:solidFill>
                  <a:srgbClr val="F2F2F2"/>
                </a:solidFill>
                <a:latin typeface="Fira Sans Condensed Medium"/>
                <a:ea typeface="Fira Sans Condensed Medium"/>
                <a:cs typeface="Fira Sans Condensed Medium"/>
                <a:sym typeface="Fira Sans Condensed Medium"/>
              </a:rPr>
              <a:t>[1, 0, 0, 0, 1, 0]</a:t>
            </a:r>
            <a:endParaRPr sz="19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rPr lang="en" sz="1900">
                <a:solidFill>
                  <a:srgbClr val="F2F2F2"/>
                </a:solidFill>
                <a:latin typeface="Fira Sans Condensed Medium"/>
                <a:ea typeface="Fira Sans Condensed Medium"/>
                <a:cs typeface="Fira Sans Condensed Medium"/>
                <a:sym typeface="Fira Sans Condensed Medium"/>
              </a:rPr>
              <a:t>.</a:t>
            </a:r>
            <a:endParaRPr sz="19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rPr lang="en" sz="1900">
                <a:solidFill>
                  <a:srgbClr val="F2F2F2"/>
                </a:solidFill>
                <a:latin typeface="Fira Sans Condensed Medium"/>
                <a:ea typeface="Fira Sans Condensed Medium"/>
                <a:cs typeface="Fira Sans Condensed Medium"/>
                <a:sym typeface="Fira Sans Condensed Medium"/>
              </a:rPr>
              <a:t>.</a:t>
            </a:r>
            <a:endParaRPr sz="19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rPr lang="en" sz="1900">
                <a:solidFill>
                  <a:srgbClr val="F2F2F2"/>
                </a:solidFill>
                <a:latin typeface="Fira Sans Condensed Medium"/>
                <a:ea typeface="Fira Sans Condensed Medium"/>
                <a:cs typeface="Fira Sans Condensed Medium"/>
                <a:sym typeface="Fira Sans Condensed Medium"/>
              </a:rPr>
              <a:t>[0, 1, 0, 0, 0, 0]</a:t>
            </a:r>
            <a:endParaRPr sz="1900">
              <a:solidFill>
                <a:srgbClr val="F2F2F2"/>
              </a:solidFill>
              <a:latin typeface="Fira Sans Condensed Medium"/>
              <a:ea typeface="Fira Sans Condensed Medium"/>
              <a:cs typeface="Fira Sans Condensed Medium"/>
              <a:sym typeface="Fira Sans Condensed Medium"/>
            </a:endParaRPr>
          </a:p>
        </p:txBody>
      </p:sp>
      <p:grpSp>
        <p:nvGrpSpPr>
          <p:cNvPr id="493" name="Google Shape;493;p34"/>
          <p:cNvGrpSpPr/>
          <p:nvPr/>
        </p:nvGrpSpPr>
        <p:grpSpPr>
          <a:xfrm>
            <a:off x="103636" y="370750"/>
            <a:ext cx="3743075" cy="4143225"/>
            <a:chOff x="103636" y="370750"/>
            <a:chExt cx="3743075" cy="4143225"/>
          </a:xfrm>
        </p:grpSpPr>
        <p:grpSp>
          <p:nvGrpSpPr>
            <p:cNvPr id="494" name="Google Shape;494;p34"/>
            <p:cNvGrpSpPr/>
            <p:nvPr/>
          </p:nvGrpSpPr>
          <p:grpSpPr>
            <a:xfrm>
              <a:off x="357050" y="370750"/>
              <a:ext cx="3215250" cy="3637150"/>
              <a:chOff x="357050" y="370750"/>
              <a:chExt cx="3215250" cy="3637150"/>
            </a:xfrm>
          </p:grpSpPr>
          <p:sp>
            <p:nvSpPr>
              <p:cNvPr id="495" name="Google Shape;495;p34"/>
              <p:cNvSpPr txBox="1"/>
              <p:nvPr/>
            </p:nvSpPr>
            <p:spPr>
              <a:xfrm>
                <a:off x="1214525" y="370750"/>
                <a:ext cx="1500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rgbClr val="FFFFFF"/>
                    </a:solidFill>
                    <a:latin typeface="Fira Sans Condensed Light"/>
                    <a:ea typeface="Fira Sans Condensed Light"/>
                    <a:cs typeface="Fira Sans Condensed Light"/>
                    <a:sym typeface="Fira Sans Condensed Light"/>
                  </a:rPr>
                  <a:t>Deep neural network</a:t>
                </a:r>
                <a:endParaRPr sz="2100">
                  <a:solidFill>
                    <a:srgbClr val="FFFFFF"/>
                  </a:solidFill>
                  <a:latin typeface="Fira Sans Condensed Light"/>
                  <a:ea typeface="Fira Sans Condensed Light"/>
                  <a:cs typeface="Fira Sans Condensed Light"/>
                  <a:sym typeface="Fira Sans Condensed Light"/>
                </a:endParaRPr>
              </a:p>
            </p:txBody>
          </p:sp>
          <p:pic>
            <p:nvPicPr>
              <p:cNvPr id="496" name="Google Shape;496;p34"/>
              <p:cNvPicPr preferRelativeResize="0"/>
              <p:nvPr/>
            </p:nvPicPr>
            <p:blipFill>
              <a:blip r:embed="rId4">
                <a:alphaModFix/>
              </a:blip>
              <a:stretch>
                <a:fillRect/>
              </a:stretch>
            </p:blipFill>
            <p:spPr>
              <a:xfrm>
                <a:off x="357050" y="1135600"/>
                <a:ext cx="3215250" cy="2872300"/>
              </a:xfrm>
              <a:prstGeom prst="rect">
                <a:avLst/>
              </a:prstGeom>
              <a:noFill/>
              <a:ln>
                <a:noFill/>
              </a:ln>
            </p:spPr>
          </p:pic>
        </p:grpSp>
        <p:sp>
          <p:nvSpPr>
            <p:cNvPr id="497" name="Google Shape;497;p34"/>
            <p:cNvSpPr txBox="1"/>
            <p:nvPr/>
          </p:nvSpPr>
          <p:spPr>
            <a:xfrm>
              <a:off x="2533611" y="3189275"/>
              <a:ext cx="1313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Output</a:t>
              </a:r>
              <a:endParaRPr>
                <a:solidFill>
                  <a:srgbClr val="F2F2F2"/>
                </a:solidFill>
                <a:latin typeface="Fira Sans Condensed Light"/>
                <a:ea typeface="Fira Sans Condensed Light"/>
                <a:cs typeface="Fira Sans Condensed Light"/>
                <a:sym typeface="Fira Sans Condensed Light"/>
              </a:endParaRPr>
            </a:p>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layers</a:t>
              </a:r>
              <a:endParaRPr>
                <a:solidFill>
                  <a:srgbClr val="F2F2F2"/>
                </a:solidFill>
                <a:latin typeface="Fira Sans Condensed Light"/>
                <a:ea typeface="Fira Sans Condensed Light"/>
                <a:cs typeface="Fira Sans Condensed Light"/>
                <a:sym typeface="Fira Sans Condensed Light"/>
              </a:endParaRPr>
            </a:p>
          </p:txBody>
        </p:sp>
        <p:sp>
          <p:nvSpPr>
            <p:cNvPr id="498" name="Google Shape;498;p34"/>
            <p:cNvSpPr txBox="1"/>
            <p:nvPr/>
          </p:nvSpPr>
          <p:spPr>
            <a:xfrm>
              <a:off x="1308136" y="3898375"/>
              <a:ext cx="1313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LSTM</a:t>
              </a:r>
              <a:endParaRPr>
                <a:solidFill>
                  <a:srgbClr val="F2F2F2"/>
                </a:solidFill>
                <a:latin typeface="Fira Sans Condensed Light"/>
                <a:ea typeface="Fira Sans Condensed Light"/>
                <a:cs typeface="Fira Sans Condensed Light"/>
                <a:sym typeface="Fira Sans Condensed Light"/>
              </a:endParaRPr>
            </a:p>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layers</a:t>
              </a:r>
              <a:endParaRPr>
                <a:solidFill>
                  <a:srgbClr val="F2F2F2"/>
                </a:solidFill>
                <a:latin typeface="Fira Sans Condensed Light"/>
                <a:ea typeface="Fira Sans Condensed Light"/>
                <a:cs typeface="Fira Sans Condensed Light"/>
                <a:sym typeface="Fira Sans Condensed Light"/>
              </a:endParaRPr>
            </a:p>
          </p:txBody>
        </p:sp>
        <p:sp>
          <p:nvSpPr>
            <p:cNvPr id="499" name="Google Shape;499;p34"/>
            <p:cNvSpPr txBox="1"/>
            <p:nvPr/>
          </p:nvSpPr>
          <p:spPr>
            <a:xfrm>
              <a:off x="103636" y="3560100"/>
              <a:ext cx="1313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Input</a:t>
              </a:r>
              <a:endParaRPr>
                <a:solidFill>
                  <a:srgbClr val="F2F2F2"/>
                </a:solidFill>
                <a:latin typeface="Fira Sans Condensed Light"/>
                <a:ea typeface="Fira Sans Condensed Light"/>
                <a:cs typeface="Fira Sans Condensed Light"/>
                <a:sym typeface="Fira Sans Condensed Light"/>
              </a:endParaRPr>
            </a:p>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layers</a:t>
              </a:r>
              <a:endParaRPr>
                <a:solidFill>
                  <a:srgbClr val="F2F2F2"/>
                </a:solidFill>
                <a:latin typeface="Fira Sans Condensed Light"/>
                <a:ea typeface="Fira Sans Condensed Light"/>
                <a:cs typeface="Fira Sans Condensed Light"/>
                <a:sym typeface="Fira Sans Condensed Light"/>
              </a:endParaRPr>
            </a:p>
          </p:txBody>
        </p:sp>
      </p:grpSp>
      <p:grpSp>
        <p:nvGrpSpPr>
          <p:cNvPr id="500" name="Google Shape;500;p34"/>
          <p:cNvGrpSpPr/>
          <p:nvPr/>
        </p:nvGrpSpPr>
        <p:grpSpPr>
          <a:xfrm>
            <a:off x="4102513" y="2176650"/>
            <a:ext cx="1530900" cy="800400"/>
            <a:chOff x="4102513" y="2176650"/>
            <a:chExt cx="1530900" cy="800400"/>
          </a:xfrm>
        </p:grpSpPr>
        <p:sp>
          <p:nvSpPr>
            <p:cNvPr id="501" name="Google Shape;501;p34"/>
            <p:cNvSpPr txBox="1"/>
            <p:nvPr/>
          </p:nvSpPr>
          <p:spPr>
            <a:xfrm>
              <a:off x="4211411" y="2176650"/>
              <a:ext cx="1313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map out</a:t>
              </a:r>
              <a:endParaRPr>
                <a:solidFill>
                  <a:srgbClr val="F2F2F2"/>
                </a:solidFill>
                <a:latin typeface="Fira Sans Condensed Light"/>
                <a:ea typeface="Fira Sans Condensed Light"/>
                <a:cs typeface="Fira Sans Condensed Light"/>
                <a:sym typeface="Fira Sans Condensed Light"/>
              </a:endParaRPr>
            </a:p>
          </p:txBody>
        </p:sp>
        <p:cxnSp>
          <p:nvCxnSpPr>
            <p:cNvPr id="502" name="Google Shape;502;p34"/>
            <p:cNvCxnSpPr/>
            <p:nvPr/>
          </p:nvCxnSpPr>
          <p:spPr>
            <a:xfrm>
              <a:off x="4102513" y="2566650"/>
              <a:ext cx="1530900" cy="10200"/>
            </a:xfrm>
            <a:prstGeom prst="straightConnector1">
              <a:avLst/>
            </a:prstGeom>
            <a:noFill/>
            <a:ln cap="flat" cmpd="sng" w="9525">
              <a:solidFill>
                <a:srgbClr val="869FB2"/>
              </a:solidFill>
              <a:prstDash val="solid"/>
              <a:round/>
              <a:headEnd len="med" w="med" type="none"/>
              <a:tailEnd len="med" w="med" type="triangle"/>
            </a:ln>
          </p:spPr>
        </p:cxnSp>
        <p:sp>
          <p:nvSpPr>
            <p:cNvPr id="503" name="Google Shape;503;p34"/>
            <p:cNvSpPr txBox="1"/>
            <p:nvPr/>
          </p:nvSpPr>
          <p:spPr>
            <a:xfrm>
              <a:off x="4211423" y="2576850"/>
              <a:ext cx="1313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the outputs</a:t>
              </a:r>
              <a:endParaRPr>
                <a:solidFill>
                  <a:srgbClr val="F2F2F2"/>
                </a:solidFill>
                <a:latin typeface="Fira Sans Condensed Light"/>
                <a:ea typeface="Fira Sans Condensed Light"/>
                <a:cs typeface="Fira Sans Condensed Light"/>
                <a:sym typeface="Fira Sans Condensed Light"/>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7" name="Shape 507"/>
        <p:cNvGrpSpPr/>
        <p:nvPr/>
      </p:nvGrpSpPr>
      <p:grpSpPr>
        <a:xfrm>
          <a:off x="0" y="0"/>
          <a:ext cx="0" cy="0"/>
          <a:chOff x="0" y="0"/>
          <a:chExt cx="0" cy="0"/>
        </a:xfrm>
      </p:grpSpPr>
      <p:sp>
        <p:nvSpPr>
          <p:cNvPr id="508" name="Google Shape;508;p35"/>
          <p:cNvSpPr txBox="1"/>
          <p:nvPr>
            <p:ph type="title"/>
          </p:nvPr>
        </p:nvSpPr>
        <p:spPr>
          <a:xfrm>
            <a:off x="522825" y="971850"/>
            <a:ext cx="3787800" cy="3199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SET UP AND LOAD DATA</a:t>
            </a:r>
            <a:endParaRPr/>
          </a:p>
        </p:txBody>
      </p:sp>
      <p:sp>
        <p:nvSpPr>
          <p:cNvPr id="509" name="Google Shape;509;p35"/>
          <p:cNvSpPr txBox="1"/>
          <p:nvPr>
            <p:ph idx="2" type="title"/>
          </p:nvPr>
        </p:nvSpPr>
        <p:spPr>
          <a:xfrm>
            <a:off x="4849170" y="1001125"/>
            <a:ext cx="2026800" cy="181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510" name="Google Shape;510;p35"/>
          <p:cNvCxnSpPr/>
          <p:nvPr/>
        </p:nvCxnSpPr>
        <p:spPr>
          <a:xfrm flipH="1" rot="10800000">
            <a:off x="5001175" y="3111650"/>
            <a:ext cx="3425700" cy="21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14" name="Shape 514"/>
        <p:cNvGrpSpPr/>
        <p:nvPr/>
      </p:nvGrpSpPr>
      <p:grpSpPr>
        <a:xfrm>
          <a:off x="0" y="0"/>
          <a:ext cx="0" cy="0"/>
          <a:chOff x="0" y="0"/>
          <a:chExt cx="0" cy="0"/>
        </a:xfrm>
      </p:grpSpPr>
      <p:sp>
        <p:nvSpPr>
          <p:cNvPr id="515" name="Google Shape;515;p36"/>
          <p:cNvSpPr txBox="1"/>
          <p:nvPr/>
        </p:nvSpPr>
        <p:spPr>
          <a:xfrm>
            <a:off x="459225" y="479650"/>
            <a:ext cx="6115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solidFill>
                  <a:srgbClr val="F2F2F2"/>
                </a:solidFill>
                <a:latin typeface="Fira Sans Condensed"/>
                <a:ea typeface="Fira Sans Condensed"/>
                <a:cs typeface="Fira Sans Condensed"/>
                <a:sym typeface="Fira Sans Condensed"/>
              </a:rPr>
              <a:t>Install Dependencies</a:t>
            </a:r>
            <a:endParaRPr b="1" sz="2800">
              <a:solidFill>
                <a:srgbClr val="F2F2F2"/>
              </a:solidFill>
              <a:latin typeface="Fira Sans Condensed"/>
              <a:ea typeface="Fira Sans Condensed"/>
              <a:cs typeface="Fira Sans Condensed"/>
              <a:sym typeface="Fira Sans Condensed"/>
            </a:endParaRPr>
          </a:p>
        </p:txBody>
      </p:sp>
      <p:sp>
        <p:nvSpPr>
          <p:cNvPr id="516" name="Google Shape;516;p36"/>
          <p:cNvSpPr txBox="1"/>
          <p:nvPr/>
        </p:nvSpPr>
        <p:spPr>
          <a:xfrm>
            <a:off x="658275" y="1265450"/>
            <a:ext cx="3020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F2F2F2"/>
                </a:solidFill>
                <a:latin typeface="Fira Sans Condensed Light"/>
                <a:ea typeface="Fira Sans Condensed Light"/>
                <a:cs typeface="Fira Sans Condensed Light"/>
                <a:sym typeface="Fira Sans Condensed Light"/>
              </a:rPr>
              <a:t>Installation required:</a:t>
            </a:r>
            <a:endParaRPr sz="1600">
              <a:solidFill>
                <a:srgbClr val="F2F2F2"/>
              </a:solidFill>
              <a:latin typeface="Fira Sans Condensed Light"/>
              <a:ea typeface="Fira Sans Condensed Light"/>
              <a:cs typeface="Fira Sans Condensed Light"/>
              <a:sym typeface="Fira Sans Condensed Light"/>
            </a:endParaRPr>
          </a:p>
        </p:txBody>
      </p:sp>
      <p:pic>
        <p:nvPicPr>
          <p:cNvPr id="517" name="Google Shape;517;p36"/>
          <p:cNvPicPr preferRelativeResize="0"/>
          <p:nvPr/>
        </p:nvPicPr>
        <p:blipFill>
          <a:blip r:embed="rId4">
            <a:alphaModFix/>
          </a:blip>
          <a:stretch>
            <a:fillRect/>
          </a:stretch>
        </p:blipFill>
        <p:spPr>
          <a:xfrm>
            <a:off x="1514475" y="1770563"/>
            <a:ext cx="6115050" cy="381000"/>
          </a:xfrm>
          <a:prstGeom prst="rect">
            <a:avLst/>
          </a:prstGeom>
          <a:noFill/>
          <a:ln>
            <a:noFill/>
          </a:ln>
        </p:spPr>
      </p:pic>
      <p:sp>
        <p:nvSpPr>
          <p:cNvPr id="518" name="Google Shape;518;p36"/>
          <p:cNvSpPr txBox="1"/>
          <p:nvPr/>
        </p:nvSpPr>
        <p:spPr>
          <a:xfrm>
            <a:off x="658275" y="2826900"/>
            <a:ext cx="3330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F2F2F2"/>
                </a:solidFill>
                <a:latin typeface="Fira Sans Condensed Light"/>
                <a:ea typeface="Fira Sans Condensed Light"/>
                <a:cs typeface="Fira Sans Condensed Light"/>
                <a:sym typeface="Fira Sans Condensed Light"/>
              </a:rPr>
              <a:t>4 key dependencies needed to import:</a:t>
            </a:r>
            <a:endParaRPr sz="1600">
              <a:solidFill>
                <a:srgbClr val="F2F2F2"/>
              </a:solidFill>
              <a:latin typeface="Fira Sans Condensed Light"/>
              <a:ea typeface="Fira Sans Condensed Light"/>
              <a:cs typeface="Fira Sans Condensed Light"/>
              <a:sym typeface="Fira Sans Condensed Light"/>
            </a:endParaRPr>
          </a:p>
        </p:txBody>
      </p:sp>
      <p:pic>
        <p:nvPicPr>
          <p:cNvPr id="519" name="Google Shape;519;p36"/>
          <p:cNvPicPr preferRelativeResize="0"/>
          <p:nvPr/>
        </p:nvPicPr>
        <p:blipFill>
          <a:blip r:embed="rId5">
            <a:alphaModFix/>
          </a:blip>
          <a:stretch>
            <a:fillRect/>
          </a:stretch>
        </p:blipFill>
        <p:spPr>
          <a:xfrm>
            <a:off x="4418675" y="2826900"/>
            <a:ext cx="3076075" cy="1435500"/>
          </a:xfrm>
          <a:prstGeom prst="rect">
            <a:avLst/>
          </a:prstGeom>
          <a:noFill/>
          <a:ln>
            <a:noFill/>
          </a:ln>
        </p:spPr>
      </p:pic>
      <p:cxnSp>
        <p:nvCxnSpPr>
          <p:cNvPr id="520" name="Google Shape;520;p36"/>
          <p:cNvCxnSpPr/>
          <p:nvPr/>
        </p:nvCxnSpPr>
        <p:spPr>
          <a:xfrm>
            <a:off x="2845575" y="2097500"/>
            <a:ext cx="841800" cy="0"/>
          </a:xfrm>
          <a:prstGeom prst="straightConnector1">
            <a:avLst/>
          </a:prstGeom>
          <a:noFill/>
          <a:ln cap="flat" cmpd="sng" w="38100">
            <a:solidFill>
              <a:srgbClr val="FF0000"/>
            </a:solidFill>
            <a:prstDash val="solid"/>
            <a:round/>
            <a:headEnd len="med" w="med" type="none"/>
            <a:tailEnd len="med" w="med" type="none"/>
          </a:ln>
        </p:spPr>
      </p:cxnSp>
      <p:cxnSp>
        <p:nvCxnSpPr>
          <p:cNvPr id="521" name="Google Shape;521;p36"/>
          <p:cNvCxnSpPr/>
          <p:nvPr/>
        </p:nvCxnSpPr>
        <p:spPr>
          <a:xfrm>
            <a:off x="3794175" y="2097500"/>
            <a:ext cx="1282500" cy="0"/>
          </a:xfrm>
          <a:prstGeom prst="straightConnector1">
            <a:avLst/>
          </a:prstGeom>
          <a:noFill/>
          <a:ln cap="flat" cmpd="sng" w="38100">
            <a:solidFill>
              <a:srgbClr val="FF0000"/>
            </a:solidFill>
            <a:prstDash val="solid"/>
            <a:round/>
            <a:headEnd len="med" w="med" type="none"/>
            <a:tailEnd len="med" w="med" type="none"/>
          </a:ln>
        </p:spPr>
      </p:cxnSp>
      <p:cxnSp>
        <p:nvCxnSpPr>
          <p:cNvPr id="522" name="Google Shape;522;p36"/>
          <p:cNvCxnSpPr/>
          <p:nvPr/>
        </p:nvCxnSpPr>
        <p:spPr>
          <a:xfrm>
            <a:off x="5154325" y="2097500"/>
            <a:ext cx="576900" cy="0"/>
          </a:xfrm>
          <a:prstGeom prst="straightConnector1">
            <a:avLst/>
          </a:prstGeom>
          <a:noFill/>
          <a:ln cap="flat" cmpd="sng" w="38100">
            <a:solidFill>
              <a:srgbClr val="FF0000"/>
            </a:solidFill>
            <a:prstDash val="solid"/>
            <a:round/>
            <a:headEnd len="med" w="med" type="none"/>
            <a:tailEnd len="med" w="med" type="none"/>
          </a:ln>
        </p:spPr>
      </p:cxnSp>
      <p:cxnSp>
        <p:nvCxnSpPr>
          <p:cNvPr id="523" name="Google Shape;523;p36"/>
          <p:cNvCxnSpPr/>
          <p:nvPr/>
        </p:nvCxnSpPr>
        <p:spPr>
          <a:xfrm>
            <a:off x="5814425" y="2097500"/>
            <a:ext cx="841800" cy="0"/>
          </a:xfrm>
          <a:prstGeom prst="straightConnector1">
            <a:avLst/>
          </a:prstGeom>
          <a:noFill/>
          <a:ln cap="flat" cmpd="sng" w="38100">
            <a:solidFill>
              <a:srgbClr val="FF0000"/>
            </a:solidFill>
            <a:prstDash val="solid"/>
            <a:round/>
            <a:headEnd len="med" w="med" type="none"/>
            <a:tailEnd len="med" w="med" type="none"/>
          </a:ln>
        </p:spPr>
      </p:cxnSp>
      <p:cxnSp>
        <p:nvCxnSpPr>
          <p:cNvPr id="524" name="Google Shape;524;p36"/>
          <p:cNvCxnSpPr/>
          <p:nvPr/>
        </p:nvCxnSpPr>
        <p:spPr>
          <a:xfrm>
            <a:off x="6813450" y="2097500"/>
            <a:ext cx="681300" cy="0"/>
          </a:xfrm>
          <a:prstGeom prst="straightConnector1">
            <a:avLst/>
          </a:prstGeom>
          <a:noFill/>
          <a:ln cap="flat" cmpd="sng" w="38100">
            <a:solidFill>
              <a:srgbClr val="FF0000"/>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8" name="Shape 528"/>
        <p:cNvGrpSpPr/>
        <p:nvPr/>
      </p:nvGrpSpPr>
      <p:grpSpPr>
        <a:xfrm>
          <a:off x="0" y="0"/>
          <a:ext cx="0" cy="0"/>
          <a:chOff x="0" y="0"/>
          <a:chExt cx="0" cy="0"/>
        </a:xfrm>
      </p:grpSpPr>
      <p:sp>
        <p:nvSpPr>
          <p:cNvPr id="529" name="Google Shape;529;p37"/>
          <p:cNvSpPr txBox="1"/>
          <p:nvPr>
            <p:ph type="title"/>
          </p:nvPr>
        </p:nvSpPr>
        <p:spPr>
          <a:xfrm>
            <a:off x="149975" y="1287500"/>
            <a:ext cx="4699200" cy="211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000"/>
              <a:t>PREPROCESSING COMMENTS</a:t>
            </a:r>
            <a:endParaRPr sz="5000"/>
          </a:p>
        </p:txBody>
      </p:sp>
      <p:sp>
        <p:nvSpPr>
          <p:cNvPr id="530" name="Google Shape;530;p37"/>
          <p:cNvSpPr txBox="1"/>
          <p:nvPr>
            <p:ph idx="2" type="title"/>
          </p:nvPr>
        </p:nvSpPr>
        <p:spPr>
          <a:xfrm>
            <a:off x="4849170" y="1001125"/>
            <a:ext cx="2026800" cy="181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531" name="Google Shape;531;p37"/>
          <p:cNvCxnSpPr/>
          <p:nvPr/>
        </p:nvCxnSpPr>
        <p:spPr>
          <a:xfrm flipH="1" rot="10800000">
            <a:off x="5001175" y="3111650"/>
            <a:ext cx="3425700" cy="21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5" name="Shape 535"/>
        <p:cNvGrpSpPr/>
        <p:nvPr/>
      </p:nvGrpSpPr>
      <p:grpSpPr>
        <a:xfrm>
          <a:off x="0" y="0"/>
          <a:ext cx="0" cy="0"/>
          <a:chOff x="0" y="0"/>
          <a:chExt cx="0" cy="0"/>
        </a:xfrm>
      </p:grpSpPr>
      <p:sp>
        <p:nvSpPr>
          <p:cNvPr id="536" name="Google Shape;536;p38"/>
          <p:cNvSpPr txBox="1"/>
          <p:nvPr/>
        </p:nvSpPr>
        <p:spPr>
          <a:xfrm>
            <a:off x="581700" y="1314850"/>
            <a:ext cx="73275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2F2F2"/>
              </a:buClr>
              <a:buSzPts val="1400"/>
              <a:buFont typeface="Fira Sans Condensed Light"/>
              <a:buChar char="-"/>
            </a:pPr>
            <a:r>
              <a:rPr lang="en">
                <a:solidFill>
                  <a:srgbClr val="F2F2F2"/>
                </a:solidFill>
                <a:latin typeface="Fira Sans Condensed Light"/>
                <a:ea typeface="Fira Sans Condensed Light"/>
                <a:cs typeface="Fira Sans Condensed Light"/>
                <a:sym typeface="Fira Sans Condensed Light"/>
              </a:rPr>
              <a:t>The text vectorization layer has basic options for managing text in a Keras model. The text vectorization can transform a batch of strings into either a list of token indices or a dense representation. </a:t>
            </a:r>
            <a:endParaRPr>
              <a:solidFill>
                <a:srgbClr val="F2F2F2"/>
              </a:solidFill>
              <a:latin typeface="Fira Sans Condensed Light"/>
              <a:ea typeface="Fira Sans Condensed Light"/>
              <a:cs typeface="Fira Sans Condensed Light"/>
              <a:sym typeface="Fira Sans Condensed Light"/>
            </a:endParaRPr>
          </a:p>
          <a:p>
            <a:pPr indent="0" lvl="0" marL="91440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a:p>
            <a:pPr indent="0" lvl="0" marL="45720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p:txBody>
      </p:sp>
      <p:sp>
        <p:nvSpPr>
          <p:cNvPr id="537" name="Google Shape;537;p38"/>
          <p:cNvSpPr txBox="1"/>
          <p:nvPr/>
        </p:nvSpPr>
        <p:spPr>
          <a:xfrm>
            <a:off x="581700" y="224525"/>
            <a:ext cx="6347700" cy="118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lt2"/>
                </a:solidFill>
                <a:latin typeface="Rajdhani"/>
                <a:ea typeface="Rajdhani"/>
                <a:cs typeface="Rajdhani"/>
                <a:sym typeface="Rajdhani"/>
              </a:rPr>
              <a:t>Import text vectorization layer</a:t>
            </a:r>
            <a:endParaRPr b="1" sz="3000">
              <a:solidFill>
                <a:schemeClr val="lt2"/>
              </a:solidFill>
              <a:latin typeface="Rajdhani"/>
              <a:ea typeface="Rajdhani"/>
              <a:cs typeface="Rajdhani"/>
              <a:sym typeface="Rajdhani"/>
            </a:endParaRPr>
          </a:p>
          <a:p>
            <a:pPr indent="0" lvl="0" marL="0" rtl="0" algn="l">
              <a:spcBef>
                <a:spcPts val="0"/>
              </a:spcBef>
              <a:spcAft>
                <a:spcPts val="0"/>
              </a:spcAft>
              <a:buNone/>
            </a:pPr>
            <a:r>
              <a:t/>
            </a:r>
            <a:endParaRPr b="1" sz="3500">
              <a:solidFill>
                <a:srgbClr val="F2F2F2"/>
              </a:solidFill>
              <a:latin typeface="Fira Sans Condensed"/>
              <a:ea typeface="Fira Sans Condensed"/>
              <a:cs typeface="Fira Sans Condensed"/>
              <a:sym typeface="Fira Sans Condensed"/>
            </a:endParaRPr>
          </a:p>
        </p:txBody>
      </p:sp>
      <p:pic>
        <p:nvPicPr>
          <p:cNvPr id="538" name="Google Shape;538;p38"/>
          <p:cNvPicPr preferRelativeResize="0"/>
          <p:nvPr/>
        </p:nvPicPr>
        <p:blipFill>
          <a:blip r:embed="rId4">
            <a:alphaModFix/>
          </a:blip>
          <a:stretch>
            <a:fillRect/>
          </a:stretch>
        </p:blipFill>
        <p:spPr>
          <a:xfrm>
            <a:off x="1815225" y="2321275"/>
            <a:ext cx="5513554" cy="23949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39"/>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Split the data</a:t>
            </a:r>
            <a:endParaRPr/>
          </a:p>
        </p:txBody>
      </p:sp>
      <p:sp>
        <p:nvSpPr>
          <p:cNvPr id="544" name="Google Shape;544;p39"/>
          <p:cNvSpPr txBox="1"/>
          <p:nvPr/>
        </p:nvSpPr>
        <p:spPr>
          <a:xfrm>
            <a:off x="720100" y="1612450"/>
            <a:ext cx="74136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2F2F2"/>
              </a:buClr>
              <a:buSzPts val="1400"/>
              <a:buFont typeface="Fira Sans Condensed Light"/>
              <a:buChar char="-"/>
            </a:pPr>
            <a:r>
              <a:rPr lang="en">
                <a:solidFill>
                  <a:srgbClr val="F2F2F2"/>
                </a:solidFill>
                <a:latin typeface="Fira Sans Condensed Light"/>
                <a:ea typeface="Fira Sans Condensed Light"/>
                <a:cs typeface="Fira Sans Condensed Light"/>
                <a:sym typeface="Fira Sans Condensed Light"/>
              </a:rPr>
              <a:t>We need to split our data into comments and features. Because we need our model to predict all of these fields (toxic, severe toxic, obscene, threat, insulting, identity hate) at the same time.</a:t>
            </a:r>
            <a:endParaRPr>
              <a:solidFill>
                <a:srgbClr val="F2F2F2"/>
              </a:solidFill>
              <a:latin typeface="Fira Sans Condensed Light"/>
              <a:ea typeface="Fira Sans Condensed Light"/>
              <a:cs typeface="Fira Sans Condensed Light"/>
              <a:sym typeface="Fira Sans Condensed Light"/>
            </a:endParaRPr>
          </a:p>
          <a:p>
            <a:pPr indent="0" lvl="0" marL="45720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40"/>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Initialize text vectorization layer</a:t>
            </a:r>
            <a:endParaRPr/>
          </a:p>
        </p:txBody>
      </p:sp>
      <p:sp>
        <p:nvSpPr>
          <p:cNvPr id="550" name="Google Shape;550;p40"/>
          <p:cNvSpPr txBox="1"/>
          <p:nvPr/>
        </p:nvSpPr>
        <p:spPr>
          <a:xfrm>
            <a:off x="720100" y="1520625"/>
            <a:ext cx="76335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2F2F2"/>
              </a:buClr>
              <a:buSzPts val="1400"/>
              <a:buFont typeface="Fira Sans Condensed Light"/>
              <a:buChar char="-"/>
            </a:pPr>
            <a:r>
              <a:rPr lang="en">
                <a:solidFill>
                  <a:srgbClr val="F2F2F2"/>
                </a:solidFill>
                <a:latin typeface="Fira Sans Condensed Light"/>
                <a:ea typeface="Fira Sans Condensed Light"/>
                <a:cs typeface="Fira Sans Condensed Light"/>
                <a:sym typeface="Fira Sans Condensed Light"/>
              </a:rPr>
              <a:t>We going to initialize our text vectorization layer. In this part, we’re specifying how many words we want in the vocabulary, what is the maximum length of our sentences or the input length and the value of the outputs.</a:t>
            </a:r>
            <a:endParaRPr>
              <a:solidFill>
                <a:srgbClr val="F2F2F2"/>
              </a:solidFill>
              <a:latin typeface="Fira Sans Condensed Light"/>
              <a:ea typeface="Fira Sans Condensed Light"/>
              <a:cs typeface="Fira Sans Condensed Light"/>
              <a:sym typeface="Fira Sans Condensed Light"/>
            </a:endParaRPr>
          </a:p>
        </p:txBody>
      </p:sp>
      <p:pic>
        <p:nvPicPr>
          <p:cNvPr id="551" name="Google Shape;551;p40"/>
          <p:cNvPicPr preferRelativeResize="0"/>
          <p:nvPr/>
        </p:nvPicPr>
        <p:blipFill>
          <a:blip r:embed="rId3">
            <a:alphaModFix/>
          </a:blip>
          <a:stretch>
            <a:fillRect/>
          </a:stretch>
        </p:blipFill>
        <p:spPr>
          <a:xfrm>
            <a:off x="1011413" y="2723225"/>
            <a:ext cx="7050875" cy="1698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5" name="Shape 555"/>
        <p:cNvGrpSpPr/>
        <p:nvPr/>
      </p:nvGrpSpPr>
      <p:grpSpPr>
        <a:xfrm>
          <a:off x="0" y="0"/>
          <a:ext cx="0" cy="0"/>
          <a:chOff x="0" y="0"/>
          <a:chExt cx="0" cy="0"/>
        </a:xfrm>
      </p:grpSpPr>
      <p:sp>
        <p:nvSpPr>
          <p:cNvPr id="556" name="Google Shape;556;p41"/>
          <p:cNvSpPr txBox="1"/>
          <p:nvPr>
            <p:ph type="title"/>
          </p:nvPr>
        </p:nvSpPr>
        <p:spPr>
          <a:xfrm>
            <a:off x="105875" y="1431250"/>
            <a:ext cx="4743300" cy="181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000"/>
              <a:t>CREATING A DEEP NLP MODEL</a:t>
            </a:r>
            <a:endParaRPr sz="5000"/>
          </a:p>
        </p:txBody>
      </p:sp>
      <p:sp>
        <p:nvSpPr>
          <p:cNvPr id="557" name="Google Shape;557;p41"/>
          <p:cNvSpPr txBox="1"/>
          <p:nvPr>
            <p:ph idx="2" type="title"/>
          </p:nvPr>
        </p:nvSpPr>
        <p:spPr>
          <a:xfrm>
            <a:off x="4849175" y="1001125"/>
            <a:ext cx="2135100" cy="181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cxnSp>
        <p:nvCxnSpPr>
          <p:cNvPr id="558" name="Google Shape;558;p41"/>
          <p:cNvCxnSpPr/>
          <p:nvPr/>
        </p:nvCxnSpPr>
        <p:spPr>
          <a:xfrm flipH="1" rot="10800000">
            <a:off x="5001175" y="3111650"/>
            <a:ext cx="3425700" cy="21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42"/>
          <p:cNvSpPr txBox="1"/>
          <p:nvPr/>
        </p:nvSpPr>
        <p:spPr>
          <a:xfrm>
            <a:off x="898075" y="418425"/>
            <a:ext cx="5133300" cy="646500"/>
          </a:xfrm>
          <a:prstGeom prst="rect">
            <a:avLst/>
          </a:prstGeom>
          <a:noFill/>
          <a:ln>
            <a:noFill/>
          </a:ln>
        </p:spPr>
        <p:txBody>
          <a:bodyPr anchorCtr="0" anchor="t" bIns="91425" lIns="91425" spcFirstLastPara="1" rIns="91425" wrap="square" tIns="91425">
            <a:spAutoFit/>
          </a:bodyPr>
          <a:lstStyle/>
          <a:p>
            <a:pPr indent="0" lvl="0" marL="57150" rtl="0" algn="l">
              <a:spcBef>
                <a:spcPts val="0"/>
              </a:spcBef>
              <a:spcAft>
                <a:spcPts val="0"/>
              </a:spcAft>
              <a:buNone/>
            </a:pPr>
            <a:r>
              <a:rPr b="1" lang="en" sz="3000">
                <a:solidFill>
                  <a:srgbClr val="F2F2F2"/>
                </a:solidFill>
                <a:latin typeface="Fira Sans Condensed"/>
                <a:ea typeface="Fira Sans Condensed"/>
                <a:cs typeface="Fira Sans Condensed"/>
                <a:sym typeface="Fira Sans Condensed"/>
              </a:rPr>
              <a:t>Import dependencies</a:t>
            </a:r>
            <a:endParaRPr b="1" sz="3000">
              <a:solidFill>
                <a:srgbClr val="F2F2F2"/>
              </a:solidFill>
              <a:latin typeface="Fira Sans Condensed"/>
              <a:ea typeface="Fira Sans Condensed"/>
              <a:cs typeface="Fira Sans Condensed"/>
              <a:sym typeface="Fira Sans Condensed"/>
            </a:endParaRPr>
          </a:p>
        </p:txBody>
      </p:sp>
      <p:sp>
        <p:nvSpPr>
          <p:cNvPr id="564" name="Google Shape;564;p42"/>
          <p:cNvSpPr txBox="1"/>
          <p:nvPr/>
        </p:nvSpPr>
        <p:spPr>
          <a:xfrm>
            <a:off x="898075" y="1333775"/>
            <a:ext cx="6551700" cy="3848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2F2F2"/>
              </a:buClr>
              <a:buSzPts val="1400"/>
              <a:buFont typeface="Fira Sans Condensed Light"/>
              <a:buChar char="-"/>
            </a:pPr>
            <a:r>
              <a:rPr lang="en">
                <a:solidFill>
                  <a:srgbClr val="F2F2F2"/>
                </a:solidFill>
                <a:latin typeface="Fira Sans Condensed Light"/>
                <a:ea typeface="Fira Sans Condensed Light"/>
                <a:cs typeface="Fira Sans Condensed Light"/>
                <a:sym typeface="Fira Sans Condensed Light"/>
              </a:rPr>
              <a:t>There are a lot of ways to build our model but the </a:t>
            </a:r>
            <a:r>
              <a:rPr b="1" lang="en" u="sng">
                <a:solidFill>
                  <a:srgbClr val="F2F2F2"/>
                </a:solidFill>
                <a:latin typeface="Fira Sans Condensed"/>
                <a:ea typeface="Fira Sans Condensed"/>
                <a:cs typeface="Fira Sans Condensed"/>
                <a:sym typeface="Fira Sans Condensed"/>
              </a:rPr>
              <a:t>Sequential</a:t>
            </a:r>
            <a:r>
              <a:rPr lang="en">
                <a:solidFill>
                  <a:srgbClr val="F2F2F2"/>
                </a:solidFill>
                <a:latin typeface="Fira Sans Condensed Light"/>
                <a:ea typeface="Fira Sans Condensed Light"/>
                <a:cs typeface="Fira Sans Condensed Light"/>
                <a:sym typeface="Fira Sans Condensed Light"/>
              </a:rPr>
              <a:t> method is very simple and easy to use.</a:t>
            </a:r>
            <a:endParaRPr>
              <a:solidFill>
                <a:srgbClr val="F2F2F2"/>
              </a:solidFill>
              <a:latin typeface="Fira Sans Condensed Light"/>
              <a:ea typeface="Fira Sans Condensed Light"/>
              <a:cs typeface="Fira Sans Condensed Light"/>
              <a:sym typeface="Fira Sans Condensed Light"/>
            </a:endParaRPr>
          </a:p>
          <a:p>
            <a:pPr indent="0" lvl="0" marL="45720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2F2F2"/>
              </a:buClr>
              <a:buSzPts val="1400"/>
              <a:buFont typeface="Fira Sans Condensed Light"/>
              <a:buChar char="-"/>
            </a:pPr>
            <a:r>
              <a:rPr b="1" lang="en" u="sng">
                <a:solidFill>
                  <a:srgbClr val="F2F2F2"/>
                </a:solidFill>
                <a:latin typeface="Fira Sans Condensed"/>
                <a:ea typeface="Fira Sans Condensed"/>
                <a:cs typeface="Fira Sans Condensed"/>
                <a:sym typeface="Fira Sans Condensed"/>
              </a:rPr>
              <a:t>LSTM</a:t>
            </a:r>
            <a:r>
              <a:rPr lang="en">
                <a:solidFill>
                  <a:srgbClr val="F2F2F2"/>
                </a:solidFill>
                <a:latin typeface="Fira Sans Condensed Light"/>
                <a:ea typeface="Fira Sans Condensed Light"/>
                <a:cs typeface="Fira Sans Condensed Light"/>
                <a:sym typeface="Fira Sans Condensed Light"/>
              </a:rPr>
              <a:t> (Long short-term memory) is a special kind of recurrent neural network capable of handling long-term dependencies.</a:t>
            </a:r>
            <a:endParaRPr>
              <a:solidFill>
                <a:srgbClr val="F2F2F2"/>
              </a:solidFill>
              <a:latin typeface="Fira Sans Condensed Light"/>
              <a:ea typeface="Fira Sans Condensed Light"/>
              <a:cs typeface="Fira Sans Condensed Light"/>
              <a:sym typeface="Fira Sans Condensed Light"/>
            </a:endParaRPr>
          </a:p>
          <a:p>
            <a:pPr indent="0" lvl="0" marL="45720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2F2F2"/>
              </a:buClr>
              <a:buSzPts val="1400"/>
              <a:buFont typeface="Fira Sans Condensed Light"/>
              <a:buChar char="-"/>
            </a:pPr>
            <a:r>
              <a:rPr b="1" lang="en" u="sng">
                <a:solidFill>
                  <a:srgbClr val="F2F2F2"/>
                </a:solidFill>
                <a:latin typeface="Fira Sans Condensed"/>
                <a:ea typeface="Fira Sans Condensed"/>
                <a:cs typeface="Fira Sans Condensed"/>
                <a:sym typeface="Fira Sans Condensed"/>
              </a:rPr>
              <a:t>Embedding</a:t>
            </a:r>
            <a:r>
              <a:rPr lang="en">
                <a:solidFill>
                  <a:srgbClr val="F2F2F2"/>
                </a:solidFill>
                <a:latin typeface="Fira Sans Condensed Light"/>
                <a:ea typeface="Fira Sans Condensed Light"/>
                <a:cs typeface="Fira Sans Condensed Light"/>
                <a:sym typeface="Fira Sans Condensed Light"/>
              </a:rPr>
              <a:t> maps each value in the input array to a vector of a defined size.​ During training the network, it may learn what words are positive or negative.</a:t>
            </a:r>
            <a:endParaRPr b="1" u="sng">
              <a:solidFill>
                <a:srgbClr val="F2F2F2"/>
              </a:solidFill>
              <a:latin typeface="Fira Sans Condensed"/>
              <a:ea typeface="Fira Sans Condensed"/>
              <a:cs typeface="Fira Sans Condensed"/>
              <a:sym typeface="Fira Sans Condensed"/>
            </a:endParaRPr>
          </a:p>
          <a:p>
            <a:pPr indent="0" lvl="0" marL="45720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2F2F2"/>
              </a:buClr>
              <a:buSzPts val="1400"/>
              <a:buFont typeface="Fira Sans Condensed Light"/>
              <a:buChar char="-"/>
            </a:pPr>
            <a:r>
              <a:rPr b="1" lang="en" u="sng">
                <a:solidFill>
                  <a:srgbClr val="F2F2F2"/>
                </a:solidFill>
                <a:latin typeface="Fira Sans Condensed"/>
                <a:ea typeface="Fira Sans Condensed"/>
                <a:cs typeface="Fira Sans Condensed"/>
                <a:sym typeface="Fira Sans Condensed"/>
              </a:rPr>
              <a:t>Dense</a:t>
            </a:r>
            <a:r>
              <a:rPr lang="en">
                <a:solidFill>
                  <a:srgbClr val="F2F2F2"/>
                </a:solidFill>
                <a:latin typeface="Fira Sans Condensed Light"/>
                <a:ea typeface="Fira Sans Condensed Light"/>
                <a:cs typeface="Fira Sans Condensed Light"/>
                <a:sym typeface="Fira Sans Condensed Light"/>
              </a:rPr>
              <a:t> is a layer that is deeply connected with its preceding layer.</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2F2F2"/>
              </a:buClr>
              <a:buSzPts val="1400"/>
              <a:buFont typeface="Fira Sans Condensed Light"/>
              <a:buChar char="-"/>
            </a:pPr>
            <a:r>
              <a:rPr b="1" lang="en" u="sng">
                <a:solidFill>
                  <a:srgbClr val="F2F2F2"/>
                </a:solidFill>
                <a:latin typeface="Fira Sans Condensed"/>
                <a:ea typeface="Fira Sans Condensed"/>
                <a:cs typeface="Fira Sans Condensed"/>
                <a:sym typeface="Fira Sans Condensed"/>
              </a:rPr>
              <a:t>Bidirectional</a:t>
            </a:r>
            <a:r>
              <a:rPr lang="en">
                <a:solidFill>
                  <a:srgbClr val="F2F2F2"/>
                </a:solidFill>
                <a:latin typeface="Fira Sans Condensed Light"/>
                <a:ea typeface="Fira Sans Condensed Light"/>
                <a:cs typeface="Fira Sans Condensed Light"/>
                <a:sym typeface="Fira Sans Condensed Light"/>
              </a:rPr>
              <a:t> layer is going to be a modifier on top of that and it's going to allow us to pass the features or the values from our LSTM outputs.</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2F2F2"/>
              </a:buClr>
              <a:buSzPts val="1400"/>
              <a:buFont typeface="Fira Sans Condensed Light"/>
              <a:buChar char="-"/>
            </a:pPr>
            <a:r>
              <a:rPr b="1" lang="en" u="sng">
                <a:solidFill>
                  <a:srgbClr val="F2F2F2"/>
                </a:solidFill>
                <a:latin typeface="Fira Sans Condensed"/>
                <a:ea typeface="Fira Sans Condensed"/>
                <a:cs typeface="Fira Sans Condensed"/>
                <a:sym typeface="Fira Sans Condensed"/>
              </a:rPr>
              <a:t>Dropout</a:t>
            </a:r>
            <a:r>
              <a:rPr lang="en">
                <a:solidFill>
                  <a:srgbClr val="F2F2F2"/>
                </a:solidFill>
                <a:latin typeface="Fira Sans Condensed Light"/>
                <a:ea typeface="Fira Sans Condensed Light"/>
                <a:cs typeface="Fira Sans Condensed Light"/>
                <a:sym typeface="Fira Sans Condensed Light"/>
              </a:rPr>
              <a:t> layer only applies when training is set to True such that no values are dropped during inference.</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1" name="Shape 111"/>
        <p:cNvGrpSpPr/>
        <p:nvPr/>
      </p:nvGrpSpPr>
      <p:grpSpPr>
        <a:xfrm>
          <a:off x="0" y="0"/>
          <a:ext cx="0" cy="0"/>
          <a:chOff x="0" y="0"/>
          <a:chExt cx="0" cy="0"/>
        </a:xfrm>
      </p:grpSpPr>
      <p:sp>
        <p:nvSpPr>
          <p:cNvPr id="112" name="Google Shape;112;p25"/>
          <p:cNvSpPr/>
          <p:nvPr/>
        </p:nvSpPr>
        <p:spPr>
          <a:xfrm>
            <a:off x="1440945" y="1726725"/>
            <a:ext cx="858600" cy="8586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5"/>
          <p:cNvSpPr/>
          <p:nvPr/>
        </p:nvSpPr>
        <p:spPr>
          <a:xfrm>
            <a:off x="6858645" y="1726725"/>
            <a:ext cx="858600" cy="8586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5"/>
          <p:cNvSpPr txBox="1"/>
          <p:nvPr>
            <p:ph type="title"/>
          </p:nvPr>
        </p:nvSpPr>
        <p:spPr>
          <a:xfrm>
            <a:off x="507600" y="509825"/>
            <a:ext cx="8128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MEET THE TEAM</a:t>
            </a:r>
            <a:endParaRPr/>
          </a:p>
        </p:txBody>
      </p:sp>
      <p:sp>
        <p:nvSpPr>
          <p:cNvPr id="115" name="Google Shape;115;p25"/>
          <p:cNvSpPr txBox="1"/>
          <p:nvPr>
            <p:ph idx="2" type="subTitle"/>
          </p:nvPr>
        </p:nvSpPr>
        <p:spPr>
          <a:xfrm flipH="1">
            <a:off x="5925295" y="3229525"/>
            <a:ext cx="2711100" cy="7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Student ID: 21521787</a:t>
            </a:r>
            <a:endParaRPr/>
          </a:p>
          <a:p>
            <a:pPr indent="0" lvl="0" marL="0" rtl="0" algn="ctr">
              <a:spcBef>
                <a:spcPts val="0"/>
              </a:spcBef>
              <a:spcAft>
                <a:spcPts val="0"/>
              </a:spcAft>
              <a:buNone/>
            </a:pPr>
            <a:r>
              <a:rPr lang="en"/>
              <a:t>Spends $8/month for a twitter check mark</a:t>
            </a:r>
            <a:endParaRPr/>
          </a:p>
        </p:txBody>
      </p:sp>
      <p:sp>
        <p:nvSpPr>
          <p:cNvPr id="116" name="Google Shape;116;p25"/>
          <p:cNvSpPr txBox="1"/>
          <p:nvPr>
            <p:ph idx="4" type="subTitle"/>
          </p:nvPr>
        </p:nvSpPr>
        <p:spPr>
          <a:xfrm flipH="1">
            <a:off x="507595" y="3229525"/>
            <a:ext cx="2711100" cy="7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Student ID: 21521739</a:t>
            </a:r>
            <a:endParaRPr/>
          </a:p>
          <a:p>
            <a:pPr indent="0" lvl="0" marL="0" rtl="0" algn="ctr">
              <a:spcBef>
                <a:spcPts val="0"/>
              </a:spcBef>
              <a:spcAft>
                <a:spcPts val="0"/>
              </a:spcAft>
              <a:buNone/>
            </a:pPr>
            <a:r>
              <a:rPr lang="en"/>
              <a:t>Potentially racist</a:t>
            </a:r>
            <a:endParaRPr/>
          </a:p>
        </p:txBody>
      </p:sp>
      <p:sp>
        <p:nvSpPr>
          <p:cNvPr id="117" name="Google Shape;117;p25"/>
          <p:cNvSpPr txBox="1"/>
          <p:nvPr>
            <p:ph idx="1" type="subTitle"/>
          </p:nvPr>
        </p:nvSpPr>
        <p:spPr>
          <a:xfrm flipH="1">
            <a:off x="5925295" y="2784025"/>
            <a:ext cx="2711100" cy="44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jdhani"/>
                <a:ea typeface="Rajdhani"/>
                <a:cs typeface="Rajdhani"/>
                <a:sym typeface="Rajdhani"/>
              </a:rPr>
              <a:t>TRINH ANH MINH</a:t>
            </a:r>
            <a:endParaRPr b="1" sz="2400">
              <a:latin typeface="Rajdhani"/>
              <a:ea typeface="Rajdhani"/>
              <a:cs typeface="Rajdhani"/>
              <a:sym typeface="Rajdhani"/>
            </a:endParaRPr>
          </a:p>
        </p:txBody>
      </p:sp>
      <p:sp>
        <p:nvSpPr>
          <p:cNvPr id="118" name="Google Shape;118;p25"/>
          <p:cNvSpPr txBox="1"/>
          <p:nvPr>
            <p:ph idx="3" type="subTitle"/>
          </p:nvPr>
        </p:nvSpPr>
        <p:spPr>
          <a:xfrm flipH="1">
            <a:off x="507595" y="2784025"/>
            <a:ext cx="2711100" cy="44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jdhani"/>
                <a:ea typeface="Rajdhani"/>
                <a:cs typeface="Rajdhani"/>
                <a:sym typeface="Rajdhani"/>
              </a:rPr>
              <a:t>NGUYEN THAI SON</a:t>
            </a:r>
            <a:endParaRPr b="1" sz="2400">
              <a:latin typeface="Rajdhani"/>
              <a:ea typeface="Rajdhani"/>
              <a:cs typeface="Rajdhani"/>
              <a:sym typeface="Rajdhani"/>
            </a:endParaRPr>
          </a:p>
        </p:txBody>
      </p:sp>
      <p:sp>
        <p:nvSpPr>
          <p:cNvPr id="119" name="Google Shape;119;p25"/>
          <p:cNvSpPr/>
          <p:nvPr/>
        </p:nvSpPr>
        <p:spPr>
          <a:xfrm>
            <a:off x="4060057" y="1726725"/>
            <a:ext cx="858600" cy="8586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5"/>
          <p:cNvSpPr txBox="1"/>
          <p:nvPr>
            <p:ph idx="4" type="subTitle"/>
          </p:nvPr>
        </p:nvSpPr>
        <p:spPr>
          <a:xfrm flipH="1">
            <a:off x="3126708" y="3229525"/>
            <a:ext cx="2711100" cy="7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Student ID: 21521764</a:t>
            </a:r>
            <a:endParaRPr/>
          </a:p>
          <a:p>
            <a:pPr indent="0" lvl="0" marL="0" rtl="0" algn="ctr">
              <a:spcBef>
                <a:spcPts val="0"/>
              </a:spcBef>
              <a:spcAft>
                <a:spcPts val="0"/>
              </a:spcAft>
              <a:buNone/>
            </a:pPr>
            <a:r>
              <a:rPr lang="en"/>
              <a:t>A walking joke</a:t>
            </a:r>
            <a:endParaRPr/>
          </a:p>
        </p:txBody>
      </p:sp>
      <p:sp>
        <p:nvSpPr>
          <p:cNvPr id="121" name="Google Shape;121;p25"/>
          <p:cNvSpPr txBox="1"/>
          <p:nvPr>
            <p:ph idx="3" type="subTitle"/>
          </p:nvPr>
        </p:nvSpPr>
        <p:spPr>
          <a:xfrm flipH="1">
            <a:off x="3126708" y="2784025"/>
            <a:ext cx="2711100" cy="44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jdhani"/>
                <a:ea typeface="Rajdhani"/>
                <a:cs typeface="Rajdhani"/>
                <a:sym typeface="Rajdhani"/>
              </a:rPr>
              <a:t>TRAN TUAN NAM </a:t>
            </a:r>
            <a:endParaRPr b="1" sz="2400">
              <a:latin typeface="Rajdhani"/>
              <a:ea typeface="Rajdhani"/>
              <a:cs typeface="Rajdhani"/>
              <a:sym typeface="Rajdhani"/>
            </a:endParaRPr>
          </a:p>
        </p:txBody>
      </p:sp>
      <p:grpSp>
        <p:nvGrpSpPr>
          <p:cNvPr id="122" name="Google Shape;122;p25"/>
          <p:cNvGrpSpPr/>
          <p:nvPr/>
        </p:nvGrpSpPr>
        <p:grpSpPr>
          <a:xfrm>
            <a:off x="1649046" y="1869686"/>
            <a:ext cx="428199" cy="572691"/>
            <a:chOff x="1649046" y="1869686"/>
            <a:chExt cx="428199" cy="572691"/>
          </a:xfrm>
        </p:grpSpPr>
        <p:sp>
          <p:nvSpPr>
            <p:cNvPr id="123" name="Google Shape;123;p25"/>
            <p:cNvSpPr/>
            <p:nvPr/>
          </p:nvSpPr>
          <p:spPr>
            <a:xfrm>
              <a:off x="1823502" y="2208918"/>
              <a:ext cx="70171" cy="25508"/>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5"/>
            <p:cNvSpPr/>
            <p:nvPr/>
          </p:nvSpPr>
          <p:spPr>
            <a:xfrm>
              <a:off x="1649046" y="1869686"/>
              <a:ext cx="428199" cy="572691"/>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25"/>
          <p:cNvGrpSpPr/>
          <p:nvPr/>
        </p:nvGrpSpPr>
        <p:grpSpPr>
          <a:xfrm>
            <a:off x="7066742" y="1904348"/>
            <a:ext cx="428199" cy="539827"/>
            <a:chOff x="7144274" y="1500214"/>
            <a:chExt cx="282174" cy="355735"/>
          </a:xfrm>
        </p:grpSpPr>
        <p:sp>
          <p:nvSpPr>
            <p:cNvPr id="126" name="Google Shape;126;p25"/>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5"/>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5"/>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5"/>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5"/>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5"/>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 name="Google Shape;132;p25"/>
          <p:cNvGrpSpPr/>
          <p:nvPr/>
        </p:nvGrpSpPr>
        <p:grpSpPr>
          <a:xfrm>
            <a:off x="4229061" y="1869673"/>
            <a:ext cx="520589" cy="572695"/>
            <a:chOff x="1415853" y="1500658"/>
            <a:chExt cx="315872" cy="347488"/>
          </a:xfrm>
        </p:grpSpPr>
        <p:sp>
          <p:nvSpPr>
            <p:cNvPr id="133" name="Google Shape;133;p25"/>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5"/>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5"/>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5"/>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43"/>
          <p:cNvSpPr txBox="1"/>
          <p:nvPr/>
        </p:nvSpPr>
        <p:spPr>
          <a:xfrm>
            <a:off x="898050" y="387800"/>
            <a:ext cx="50619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F2F2F2"/>
                </a:solidFill>
                <a:latin typeface="Fira Sans Condensed"/>
                <a:ea typeface="Fira Sans Condensed"/>
                <a:cs typeface="Fira Sans Condensed"/>
                <a:sym typeface="Fira Sans Condensed"/>
              </a:rPr>
              <a:t>Instantiate the model</a:t>
            </a:r>
            <a:endParaRPr b="1" sz="3000">
              <a:solidFill>
                <a:srgbClr val="F2F2F2"/>
              </a:solidFill>
              <a:latin typeface="Fira Sans Condensed"/>
              <a:ea typeface="Fira Sans Condensed"/>
              <a:cs typeface="Fira Sans Condensed"/>
              <a:sym typeface="Fira Sans Condensed"/>
            </a:endParaRPr>
          </a:p>
        </p:txBody>
      </p:sp>
      <p:sp>
        <p:nvSpPr>
          <p:cNvPr id="570" name="Google Shape;570;p43"/>
          <p:cNvSpPr txBox="1"/>
          <p:nvPr/>
        </p:nvSpPr>
        <p:spPr>
          <a:xfrm>
            <a:off x="214325" y="1696000"/>
            <a:ext cx="42759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We're going to instantiate our model. This is going to instantiate the sequential API that we can add a number of layers to that particular model to be able to build it. To achieve this, our model requires these layers:</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	+	The embedding layer</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	+	Bidirectional LSTM Layer</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	+	Feature extractor Fully connected layers</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	+	Final layer</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p:txBody>
      </p:sp>
      <p:pic>
        <p:nvPicPr>
          <p:cNvPr id="571" name="Google Shape;571;p43"/>
          <p:cNvPicPr preferRelativeResize="0"/>
          <p:nvPr/>
        </p:nvPicPr>
        <p:blipFill>
          <a:blip r:embed="rId3">
            <a:alphaModFix/>
          </a:blip>
          <a:stretch>
            <a:fillRect/>
          </a:stretch>
        </p:blipFill>
        <p:spPr>
          <a:xfrm>
            <a:off x="4870625" y="1695988"/>
            <a:ext cx="3998001" cy="2102275"/>
          </a:xfrm>
          <a:prstGeom prst="rect">
            <a:avLst/>
          </a:prstGeom>
          <a:noFill/>
          <a:ln>
            <a:noFill/>
          </a:ln>
        </p:spPr>
      </p:pic>
      <p:cxnSp>
        <p:nvCxnSpPr>
          <p:cNvPr id="572" name="Google Shape;572;p43"/>
          <p:cNvCxnSpPr/>
          <p:nvPr/>
        </p:nvCxnSpPr>
        <p:spPr>
          <a:xfrm>
            <a:off x="4556700" y="1716325"/>
            <a:ext cx="5100" cy="20802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4"/>
          <p:cNvSpPr txBox="1"/>
          <p:nvPr/>
        </p:nvSpPr>
        <p:spPr>
          <a:xfrm>
            <a:off x="898100" y="404675"/>
            <a:ext cx="58578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F2F2F2"/>
                </a:solidFill>
                <a:latin typeface="Fira Sans Condensed"/>
                <a:ea typeface="Fira Sans Condensed"/>
                <a:cs typeface="Fira Sans Condensed"/>
                <a:sym typeface="Fira Sans Condensed"/>
              </a:rPr>
              <a:t>Compile and Train Model</a:t>
            </a:r>
            <a:endParaRPr b="1" sz="3000">
              <a:solidFill>
                <a:srgbClr val="F2F2F2"/>
              </a:solidFill>
              <a:latin typeface="Fira Sans Condensed"/>
              <a:ea typeface="Fira Sans Condensed"/>
              <a:cs typeface="Fira Sans Condensed"/>
              <a:sym typeface="Fira Sans Condensed"/>
            </a:endParaRPr>
          </a:p>
        </p:txBody>
      </p:sp>
      <p:sp>
        <p:nvSpPr>
          <p:cNvPr id="578" name="Google Shape;578;p44"/>
          <p:cNvSpPr txBox="1"/>
          <p:nvPr/>
        </p:nvSpPr>
        <p:spPr>
          <a:xfrm>
            <a:off x="132675" y="1469575"/>
            <a:ext cx="3837300" cy="2555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2F2F2"/>
              </a:buClr>
              <a:buSzPts val="1400"/>
              <a:buFont typeface="Fira Sans Condensed Light"/>
              <a:buChar char="-"/>
            </a:pPr>
            <a:r>
              <a:rPr lang="en">
                <a:solidFill>
                  <a:srgbClr val="F2F2F2"/>
                </a:solidFill>
                <a:latin typeface="Fira Sans Condensed Light"/>
                <a:ea typeface="Fira Sans Condensed Light"/>
                <a:cs typeface="Fira Sans Condensed Light"/>
                <a:sym typeface="Fira Sans Condensed Light"/>
              </a:rPr>
              <a:t>In this part, we need to to compile the model. We choose the </a:t>
            </a:r>
            <a:r>
              <a:rPr b="1" lang="en" u="sng">
                <a:solidFill>
                  <a:srgbClr val="F2F2F2"/>
                </a:solidFill>
                <a:latin typeface="Fira Sans Condensed"/>
                <a:ea typeface="Fira Sans Condensed"/>
                <a:cs typeface="Fira Sans Condensed"/>
                <a:sym typeface="Fira Sans Condensed"/>
              </a:rPr>
              <a:t>BinaryCrossentropy </a:t>
            </a:r>
            <a:r>
              <a:rPr lang="en">
                <a:solidFill>
                  <a:srgbClr val="F2F2F2"/>
                </a:solidFill>
                <a:latin typeface="Fira Sans Condensed Light"/>
                <a:ea typeface="Fira Sans Condensed Light"/>
                <a:cs typeface="Fira Sans Condensed Light"/>
                <a:sym typeface="Fira Sans Condensed Light"/>
              </a:rPr>
              <a:t>as our loss function. Because it can compute the cross-entropy loss between true labels and predicted labels. Also we use </a:t>
            </a:r>
            <a:r>
              <a:rPr b="1" lang="en" u="sng">
                <a:solidFill>
                  <a:srgbClr val="F2F2F2"/>
                </a:solidFill>
                <a:latin typeface="Fira Sans Condensed"/>
                <a:ea typeface="Fira Sans Condensed"/>
                <a:cs typeface="Fira Sans Condensed"/>
                <a:sym typeface="Fira Sans Condensed"/>
              </a:rPr>
              <a:t>Adam</a:t>
            </a:r>
            <a:r>
              <a:rPr lang="en">
                <a:solidFill>
                  <a:srgbClr val="F2F2F2"/>
                </a:solidFill>
                <a:latin typeface="Fira Sans Condensed Light"/>
                <a:ea typeface="Fira Sans Condensed Light"/>
                <a:cs typeface="Fira Sans Condensed Light"/>
                <a:sym typeface="Fira Sans Condensed Light"/>
              </a:rPr>
              <a:t> for the optimizer. This method computes efficiently and has little memory requirement.</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2F2F2"/>
              </a:buClr>
              <a:buSzPts val="1400"/>
              <a:buFont typeface="Fira Sans Condensed Light"/>
              <a:buChar char="-"/>
            </a:pPr>
            <a:r>
              <a:rPr lang="en">
                <a:solidFill>
                  <a:srgbClr val="F2F2F2"/>
                </a:solidFill>
                <a:latin typeface="Fira Sans Condensed Light"/>
                <a:ea typeface="Fira Sans Condensed Light"/>
                <a:cs typeface="Fira Sans Condensed Light"/>
                <a:sym typeface="Fira Sans Condensed Light"/>
              </a:rPr>
              <a:t>Then we train the model.</a:t>
            </a:r>
            <a:endParaRPr>
              <a:solidFill>
                <a:srgbClr val="F2F2F2"/>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2F2F2"/>
              </a:solidFill>
              <a:latin typeface="Fira Sans Condensed Light"/>
              <a:ea typeface="Fira Sans Condensed Light"/>
              <a:cs typeface="Fira Sans Condensed Light"/>
              <a:sym typeface="Fira Sans Condensed Light"/>
            </a:endParaRPr>
          </a:p>
        </p:txBody>
      </p:sp>
      <p:pic>
        <p:nvPicPr>
          <p:cNvPr id="579" name="Google Shape;579;p44"/>
          <p:cNvPicPr preferRelativeResize="0"/>
          <p:nvPr/>
        </p:nvPicPr>
        <p:blipFill>
          <a:blip r:embed="rId3">
            <a:alphaModFix/>
          </a:blip>
          <a:stretch>
            <a:fillRect/>
          </a:stretch>
        </p:blipFill>
        <p:spPr>
          <a:xfrm>
            <a:off x="4979199" y="1137763"/>
            <a:ext cx="4032125" cy="3218725"/>
          </a:xfrm>
          <a:prstGeom prst="rect">
            <a:avLst/>
          </a:prstGeom>
          <a:noFill/>
          <a:ln>
            <a:noFill/>
          </a:ln>
        </p:spPr>
      </p:pic>
      <p:cxnSp>
        <p:nvCxnSpPr>
          <p:cNvPr id="580" name="Google Shape;580;p44"/>
          <p:cNvCxnSpPr/>
          <p:nvPr/>
        </p:nvCxnSpPr>
        <p:spPr>
          <a:xfrm>
            <a:off x="4472038" y="1469575"/>
            <a:ext cx="5100" cy="20802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4" name="Shape 584"/>
        <p:cNvGrpSpPr/>
        <p:nvPr/>
      </p:nvGrpSpPr>
      <p:grpSpPr>
        <a:xfrm>
          <a:off x="0" y="0"/>
          <a:ext cx="0" cy="0"/>
          <a:chOff x="0" y="0"/>
          <a:chExt cx="0" cy="0"/>
        </a:xfrm>
      </p:grpSpPr>
      <p:sp>
        <p:nvSpPr>
          <p:cNvPr id="585" name="Google Shape;585;p45"/>
          <p:cNvSpPr txBox="1"/>
          <p:nvPr>
            <p:ph type="title"/>
          </p:nvPr>
        </p:nvSpPr>
        <p:spPr>
          <a:xfrm>
            <a:off x="361100" y="1446775"/>
            <a:ext cx="4488000" cy="181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MAKE</a:t>
            </a:r>
            <a:endParaRPr sz="4600"/>
          </a:p>
          <a:p>
            <a:pPr indent="0" lvl="0" marL="0" rtl="0" algn="l">
              <a:spcBef>
                <a:spcPts val="0"/>
              </a:spcBef>
              <a:spcAft>
                <a:spcPts val="0"/>
              </a:spcAft>
              <a:buNone/>
            </a:pPr>
            <a:r>
              <a:rPr lang="en" sz="4600"/>
              <a:t>PREDICTION</a:t>
            </a:r>
            <a:endParaRPr sz="4600"/>
          </a:p>
        </p:txBody>
      </p:sp>
      <p:sp>
        <p:nvSpPr>
          <p:cNvPr id="586" name="Google Shape;586;p45"/>
          <p:cNvSpPr txBox="1"/>
          <p:nvPr>
            <p:ph idx="2" type="title"/>
          </p:nvPr>
        </p:nvSpPr>
        <p:spPr>
          <a:xfrm>
            <a:off x="4849175" y="1001125"/>
            <a:ext cx="2179200" cy="181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p:txBody>
      </p:sp>
      <p:cxnSp>
        <p:nvCxnSpPr>
          <p:cNvPr id="587" name="Google Shape;587;p45"/>
          <p:cNvCxnSpPr/>
          <p:nvPr/>
        </p:nvCxnSpPr>
        <p:spPr>
          <a:xfrm flipH="1" rot="10800000">
            <a:off x="5001175" y="3111650"/>
            <a:ext cx="3425700" cy="21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46"/>
          <p:cNvSpPr txBox="1"/>
          <p:nvPr/>
        </p:nvSpPr>
        <p:spPr>
          <a:xfrm>
            <a:off x="4579625" y="432150"/>
            <a:ext cx="44211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Fira Sans Condensed Light"/>
              <a:buChar char="●"/>
            </a:pPr>
            <a:r>
              <a:t/>
            </a:r>
            <a:endParaRPr>
              <a:solidFill>
                <a:srgbClr val="FFFFFF"/>
              </a:solidFill>
              <a:latin typeface="Fira Sans Condensed Light"/>
              <a:ea typeface="Fira Sans Condensed Light"/>
              <a:cs typeface="Fira Sans Condensed Light"/>
              <a:sym typeface="Fira Sans Condensed Light"/>
            </a:endParaRPr>
          </a:p>
        </p:txBody>
      </p:sp>
      <p:sp>
        <p:nvSpPr>
          <p:cNvPr id="593" name="Google Shape;593;p46"/>
          <p:cNvSpPr txBox="1"/>
          <p:nvPr/>
        </p:nvSpPr>
        <p:spPr>
          <a:xfrm>
            <a:off x="423750" y="2880000"/>
            <a:ext cx="82965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Then we gonna classify the comments into 6 class with 6 distinct values</a:t>
            </a:r>
            <a:endParaRPr>
              <a:solidFill>
                <a:srgbClr val="FFFFFF"/>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Compare that value with the dataset to evaluate and detect if it includes any of these characteristics: “toxic, severe toxic, obscene, threat, insult, identity hate”</a:t>
            </a:r>
            <a:endParaRPr>
              <a:solidFill>
                <a:srgbClr val="FFFFFF"/>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Long story short, we can vectorize our text and then pass it through to model.predict to make a prediction </a:t>
            </a:r>
            <a:endParaRPr>
              <a:solidFill>
                <a:srgbClr val="FFFFFF"/>
              </a:solidFill>
              <a:latin typeface="Fira Sans Condensed Light"/>
              <a:ea typeface="Fira Sans Condensed Light"/>
              <a:cs typeface="Fira Sans Condensed Light"/>
              <a:sym typeface="Fira Sans Condensed Light"/>
            </a:endParaRPr>
          </a:p>
        </p:txBody>
      </p:sp>
      <p:pic>
        <p:nvPicPr>
          <p:cNvPr id="594" name="Google Shape;594;p46"/>
          <p:cNvPicPr preferRelativeResize="0"/>
          <p:nvPr/>
        </p:nvPicPr>
        <p:blipFill rotWithShape="1">
          <a:blip r:embed="rId3">
            <a:alphaModFix/>
          </a:blip>
          <a:srcRect b="0" l="0" r="0" t="10023"/>
          <a:stretch/>
        </p:blipFill>
        <p:spPr>
          <a:xfrm>
            <a:off x="475600" y="432150"/>
            <a:ext cx="5113999" cy="2835375"/>
          </a:xfrm>
          <a:prstGeom prst="rect">
            <a:avLst/>
          </a:prstGeom>
          <a:noFill/>
          <a:ln>
            <a:noFill/>
          </a:ln>
        </p:spPr>
      </p:pic>
      <p:sp>
        <p:nvSpPr>
          <p:cNvPr id="595" name="Google Shape;595;p46"/>
          <p:cNvSpPr txBox="1"/>
          <p:nvPr/>
        </p:nvSpPr>
        <p:spPr>
          <a:xfrm>
            <a:off x="5487000" y="280150"/>
            <a:ext cx="3233100" cy="2555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We first tokenize our text and use the model.predict method to make new predictions.</a:t>
            </a:r>
            <a:endParaRPr>
              <a:solidFill>
                <a:srgbClr val="FFFFFF"/>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Get some text and run it through our vectorizer</a:t>
            </a:r>
            <a:endParaRPr>
              <a:solidFill>
                <a:srgbClr val="FFFFFF"/>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Store our results inside of a variable called res and use model.predict method to make a predictions</a:t>
            </a:r>
            <a:endParaRPr>
              <a:solidFill>
                <a:srgbClr val="FFFFFF"/>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9" name="Shape 599"/>
        <p:cNvGrpSpPr/>
        <p:nvPr/>
      </p:nvGrpSpPr>
      <p:grpSpPr>
        <a:xfrm>
          <a:off x="0" y="0"/>
          <a:ext cx="0" cy="0"/>
          <a:chOff x="0" y="0"/>
          <a:chExt cx="0" cy="0"/>
        </a:xfrm>
      </p:grpSpPr>
      <p:sp>
        <p:nvSpPr>
          <p:cNvPr id="600" name="Google Shape;600;p47"/>
          <p:cNvSpPr txBox="1"/>
          <p:nvPr>
            <p:ph type="title"/>
          </p:nvPr>
        </p:nvSpPr>
        <p:spPr>
          <a:xfrm>
            <a:off x="0" y="1446775"/>
            <a:ext cx="4849200" cy="181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EVALUATING MODEL PERFORMANCE</a:t>
            </a:r>
            <a:endParaRPr sz="4600"/>
          </a:p>
        </p:txBody>
      </p:sp>
      <p:sp>
        <p:nvSpPr>
          <p:cNvPr id="601" name="Google Shape;601;p47"/>
          <p:cNvSpPr txBox="1"/>
          <p:nvPr>
            <p:ph idx="2" type="title"/>
          </p:nvPr>
        </p:nvSpPr>
        <p:spPr>
          <a:xfrm>
            <a:off x="4849175" y="1001125"/>
            <a:ext cx="2179200" cy="181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05</a:t>
            </a:r>
            <a:endParaRPr/>
          </a:p>
        </p:txBody>
      </p:sp>
      <p:cxnSp>
        <p:nvCxnSpPr>
          <p:cNvPr id="602" name="Google Shape;602;p47"/>
          <p:cNvCxnSpPr/>
          <p:nvPr/>
        </p:nvCxnSpPr>
        <p:spPr>
          <a:xfrm flipH="1" rot="10800000">
            <a:off x="5001175" y="3111650"/>
            <a:ext cx="3425700" cy="21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48"/>
          <p:cNvSpPr txBox="1"/>
          <p:nvPr/>
        </p:nvSpPr>
        <p:spPr>
          <a:xfrm>
            <a:off x="228975" y="324450"/>
            <a:ext cx="87036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we can use metrics kind of like kpi to determine how well our model is performing</a:t>
            </a:r>
            <a:endParaRPr>
              <a:solidFill>
                <a:srgbClr val="FFFFFF"/>
              </a:solidFill>
              <a:latin typeface="Fira Sans Condensed Light"/>
              <a:ea typeface="Fira Sans Condensed Light"/>
              <a:cs typeface="Fira Sans Condensed Light"/>
              <a:sym typeface="Fira Sans Condensed Light"/>
            </a:endParaRPr>
          </a:p>
          <a:p>
            <a:pPr indent="0" lvl="0" marL="45720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since we have multiple binary outputs we can use binary classification metrics like precision and recall</a:t>
            </a:r>
            <a:endParaRPr>
              <a:latin typeface="Fira Sans Condensed Light"/>
              <a:ea typeface="Fira Sans Condensed Light"/>
              <a:cs typeface="Fira Sans Condensed Light"/>
              <a:sym typeface="Fira Sans Condensed Light"/>
            </a:endParaRPr>
          </a:p>
        </p:txBody>
      </p:sp>
      <p:pic>
        <p:nvPicPr>
          <p:cNvPr id="608" name="Google Shape;608;p48"/>
          <p:cNvPicPr preferRelativeResize="0"/>
          <p:nvPr/>
        </p:nvPicPr>
        <p:blipFill>
          <a:blip r:embed="rId3">
            <a:alphaModFix/>
          </a:blip>
          <a:stretch>
            <a:fillRect/>
          </a:stretch>
        </p:blipFill>
        <p:spPr>
          <a:xfrm>
            <a:off x="4326800" y="1224904"/>
            <a:ext cx="4605824" cy="3732271"/>
          </a:xfrm>
          <a:prstGeom prst="rect">
            <a:avLst/>
          </a:prstGeom>
          <a:noFill/>
          <a:ln>
            <a:noFill/>
          </a:ln>
        </p:spPr>
      </p:pic>
      <p:sp>
        <p:nvSpPr>
          <p:cNvPr id="609" name="Google Shape;609;p48"/>
          <p:cNvSpPr txBox="1"/>
          <p:nvPr/>
        </p:nvSpPr>
        <p:spPr>
          <a:xfrm>
            <a:off x="228975" y="1224900"/>
            <a:ext cx="3945600" cy="3417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import metric</a:t>
            </a:r>
            <a:endParaRPr>
              <a:solidFill>
                <a:srgbClr val="FFFFFF"/>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import precision, recall and categorical accuracy</a:t>
            </a:r>
            <a:endParaRPr>
              <a:solidFill>
                <a:srgbClr val="FFFFFF"/>
              </a:solidFill>
              <a:latin typeface="Fira Sans Condensed Light"/>
              <a:ea typeface="Fira Sans Condensed Light"/>
              <a:cs typeface="Fira Sans Condensed Light"/>
              <a:sym typeface="Fira Sans Condensed Light"/>
            </a:endParaRPr>
          </a:p>
          <a:p>
            <a:pPr indent="0" lvl="0" marL="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it allows you to add results over time so you can get an aggregate metric over time.</a:t>
            </a:r>
            <a:endParaRPr>
              <a:solidFill>
                <a:srgbClr val="FFFFFF"/>
              </a:solidFill>
              <a:latin typeface="Fira Sans Condensed Light"/>
              <a:ea typeface="Fira Sans Condensed Light"/>
              <a:cs typeface="Fira Sans Condensed Light"/>
              <a:sym typeface="Fira Sans Condensed Light"/>
            </a:endParaRPr>
          </a:p>
          <a:p>
            <a:pPr indent="0" lvl="0" marL="45720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we're going to loop through every single batch inside of our data pipeline</a:t>
            </a:r>
            <a:endParaRPr>
              <a:solidFill>
                <a:srgbClr val="FFFFFF"/>
              </a:solidFill>
              <a:latin typeface="Fira Sans Condensed Light"/>
              <a:ea typeface="Fira Sans Condensed Light"/>
              <a:cs typeface="Fira Sans Condensed Light"/>
              <a:sym typeface="Fira Sans Condensed Light"/>
            </a:endParaRPr>
          </a:p>
          <a:p>
            <a:pPr indent="0" lvl="0" marL="45720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unpack a batch, making prediction, flatten the prediction, </a:t>
            </a:r>
            <a:endParaRPr>
              <a:solidFill>
                <a:srgbClr val="FFFFFF"/>
              </a:solidFill>
              <a:latin typeface="Fira Sans Condensed Light"/>
              <a:ea typeface="Fira Sans Condensed Light"/>
              <a:cs typeface="Fira Sans Condensed Light"/>
              <a:sym typeface="Fira Sans Condensed Light"/>
            </a:endParaRPr>
          </a:p>
          <a:p>
            <a:pPr indent="0" lvl="0" marL="457200" rtl="0" algn="l">
              <a:spcBef>
                <a:spcPts val="0"/>
              </a:spcBef>
              <a:spcAft>
                <a:spcPts val="0"/>
              </a:spcAft>
              <a:buNone/>
            </a:pPr>
            <a:r>
              <a:t/>
            </a:r>
            <a:endParaRPr>
              <a:solidFill>
                <a:srgbClr val="FFFFFF"/>
              </a:solidFill>
              <a:latin typeface="Fira Sans Condensed Light"/>
              <a:ea typeface="Fira Sans Condensed Light"/>
              <a:cs typeface="Fira Sans Condensed Light"/>
              <a:sym typeface="Fira Sans Condensed Light"/>
            </a:endParaRPr>
          </a:p>
          <a:p>
            <a:pPr indent="-317500" lvl="0" marL="457200" rtl="0" algn="l">
              <a:spcBef>
                <a:spcPts val="0"/>
              </a:spcBef>
              <a:spcAft>
                <a:spcPts val="0"/>
              </a:spcAft>
              <a:buClr>
                <a:srgbClr val="FFFFFF"/>
              </a:buClr>
              <a:buSzPts val="1400"/>
              <a:buFont typeface="Fira Sans Condensed Light"/>
              <a:buChar char="●"/>
            </a:pPr>
            <a:r>
              <a:rPr lang="en">
                <a:solidFill>
                  <a:srgbClr val="FFFFFF"/>
                </a:solidFill>
                <a:latin typeface="Fira Sans Condensed Light"/>
                <a:ea typeface="Fira Sans Condensed Light"/>
                <a:cs typeface="Fira Sans Condensed Light"/>
                <a:sym typeface="Fira Sans Condensed Light"/>
              </a:rPr>
              <a:t>update that 3 values and print it out.</a:t>
            </a:r>
            <a:endParaRPr>
              <a:latin typeface="Fira Sans Condensed Light"/>
              <a:ea typeface="Fira Sans Condensed Light"/>
              <a:cs typeface="Fira Sans Condensed Light"/>
              <a:sym typeface="Fira Sans Condensed 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p49"/>
          <p:cNvSpPr txBox="1"/>
          <p:nvPr/>
        </p:nvSpPr>
        <p:spPr>
          <a:xfrm>
            <a:off x="2796300" y="877650"/>
            <a:ext cx="3551400" cy="1662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800">
                <a:solidFill>
                  <a:schemeClr val="lt2"/>
                </a:solidFill>
                <a:latin typeface="Rajdhani"/>
                <a:ea typeface="Rajdhani"/>
                <a:cs typeface="Rajdhani"/>
                <a:sym typeface="Rajdhani"/>
              </a:rPr>
              <a:t>THANKS FOR WATCHING!</a:t>
            </a:r>
            <a:endParaRPr/>
          </a:p>
        </p:txBody>
      </p:sp>
      <p:sp>
        <p:nvSpPr>
          <p:cNvPr id="615" name="Google Shape;615;p49"/>
          <p:cNvSpPr txBox="1"/>
          <p:nvPr/>
        </p:nvSpPr>
        <p:spPr>
          <a:xfrm>
            <a:off x="3429000" y="2612550"/>
            <a:ext cx="2286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Do you have any question?</a:t>
            </a:r>
            <a:endParaRPr>
              <a:solidFill>
                <a:srgbClr val="F2F2F2"/>
              </a:solidFill>
              <a:latin typeface="Fira Sans Condensed Light"/>
              <a:ea typeface="Fira Sans Condensed Light"/>
              <a:cs typeface="Fira Sans Condensed Light"/>
              <a:sym typeface="Fira Sans Condensed Light"/>
            </a:endParaRPr>
          </a:p>
        </p:txBody>
      </p:sp>
      <p:sp>
        <p:nvSpPr>
          <p:cNvPr id="616" name="Google Shape;616;p49"/>
          <p:cNvSpPr txBox="1"/>
          <p:nvPr/>
        </p:nvSpPr>
        <p:spPr>
          <a:xfrm>
            <a:off x="3429000" y="3012750"/>
            <a:ext cx="2286000" cy="246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400">
                <a:solidFill>
                  <a:srgbClr val="F2F2F2"/>
                </a:solidFill>
                <a:latin typeface="Fira Sans Condensed Light"/>
                <a:ea typeface="Fira Sans Condensed Light"/>
                <a:cs typeface="Fira Sans Condensed Light"/>
                <a:sym typeface="Fira Sans Condensed Light"/>
              </a:rPr>
              <a:t>I hope you don’t</a:t>
            </a:r>
            <a:endParaRPr sz="400">
              <a:solidFill>
                <a:srgbClr val="F2F2F2"/>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0" name="Shape 620"/>
        <p:cNvGrpSpPr/>
        <p:nvPr/>
      </p:nvGrpSpPr>
      <p:grpSpPr>
        <a:xfrm>
          <a:off x="0" y="0"/>
          <a:ext cx="0" cy="0"/>
          <a:chOff x="0" y="0"/>
          <a:chExt cx="0" cy="0"/>
        </a:xfrm>
      </p:grpSpPr>
      <p:pic>
        <p:nvPicPr>
          <p:cNvPr id="621" name="Google Shape;621;p5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txBox="1"/>
          <p:nvPr>
            <p:ph idx="4294967295"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a:t>
            </a:r>
            <a:endParaRPr/>
          </a:p>
        </p:txBody>
      </p:sp>
      <p:sp>
        <p:nvSpPr>
          <p:cNvPr id="142" name="Google Shape;142;p26"/>
          <p:cNvSpPr/>
          <p:nvPr/>
        </p:nvSpPr>
        <p:spPr>
          <a:xfrm>
            <a:off x="1483275" y="1217600"/>
            <a:ext cx="2435100" cy="774900"/>
          </a:xfrm>
          <a:prstGeom prst="wedgeRoundRectCallout">
            <a:avLst>
              <a:gd fmla="val -50607" name="adj1"/>
              <a:gd fmla="val 90283" name="adj2"/>
              <a:gd fmla="val 0" name="adj3"/>
            </a:avLst>
          </a:prstGeom>
          <a:solidFill>
            <a:srgbClr val="F2F2F2">
              <a:alpha val="0"/>
            </a:srgbClr>
          </a:solid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F2F2F2"/>
                </a:solidFill>
                <a:latin typeface="Fira Sans Condensed"/>
                <a:ea typeface="Fira Sans Condensed"/>
                <a:cs typeface="Fira Sans Condensed"/>
                <a:sym typeface="Fira Sans Condensed"/>
              </a:rPr>
              <a:t>Bill Gate:</a:t>
            </a:r>
            <a:endParaRPr b="1">
              <a:solidFill>
                <a:srgbClr val="F2F2F2"/>
              </a:solidFill>
              <a:latin typeface="Fira Sans Condensed"/>
              <a:ea typeface="Fira Sans Condensed"/>
              <a:cs typeface="Fira Sans Condensed"/>
              <a:sym typeface="Fira Sans Condensed"/>
            </a:endParaRPr>
          </a:p>
          <a:p>
            <a:pPr indent="0" lvl="0" marL="0" rtl="0" algn="l">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Die forever bastard, i hate you</a:t>
            </a:r>
            <a:endParaRPr>
              <a:solidFill>
                <a:srgbClr val="F2F2F2"/>
              </a:solidFill>
              <a:latin typeface="Fira Sans Condensed Light"/>
              <a:ea typeface="Fira Sans Condensed Light"/>
              <a:cs typeface="Fira Sans Condensed Light"/>
              <a:sym typeface="Fira Sans Condensed Light"/>
            </a:endParaRPr>
          </a:p>
        </p:txBody>
      </p:sp>
      <p:grpSp>
        <p:nvGrpSpPr>
          <p:cNvPr id="143" name="Google Shape;143;p26"/>
          <p:cNvGrpSpPr/>
          <p:nvPr/>
        </p:nvGrpSpPr>
        <p:grpSpPr>
          <a:xfrm>
            <a:off x="668650" y="1944986"/>
            <a:ext cx="733661" cy="938027"/>
            <a:chOff x="4899999" y="2882095"/>
            <a:chExt cx="271244" cy="346801"/>
          </a:xfrm>
        </p:grpSpPr>
        <p:sp>
          <p:nvSpPr>
            <p:cNvPr id="144" name="Google Shape;144;p26"/>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6"/>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6"/>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6"/>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6"/>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6"/>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6"/>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6"/>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6"/>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6"/>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26"/>
          <p:cNvSpPr txBox="1"/>
          <p:nvPr/>
        </p:nvSpPr>
        <p:spPr>
          <a:xfrm>
            <a:off x="922450" y="3173175"/>
            <a:ext cx="23097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400">
                <a:solidFill>
                  <a:srgbClr val="F2F2F2"/>
                </a:solidFill>
                <a:latin typeface="Fira Sans Condensed Light"/>
                <a:ea typeface="Fira Sans Condensed Light"/>
                <a:cs typeface="Fira Sans Condensed Light"/>
                <a:sym typeface="Fira Sans Condensed Light"/>
              </a:rPr>
              <a:t>NEGATIVE</a:t>
            </a:r>
            <a:endParaRPr sz="3400">
              <a:solidFill>
                <a:srgbClr val="F2F2F2"/>
              </a:solidFill>
              <a:latin typeface="Fira Sans Condensed Light"/>
              <a:ea typeface="Fira Sans Condensed Light"/>
              <a:cs typeface="Fira Sans Condensed Light"/>
              <a:sym typeface="Fira Sans Condensed Light"/>
            </a:endParaRPr>
          </a:p>
        </p:txBody>
      </p:sp>
      <p:grpSp>
        <p:nvGrpSpPr>
          <p:cNvPr id="155" name="Google Shape;155;p26"/>
          <p:cNvGrpSpPr/>
          <p:nvPr/>
        </p:nvGrpSpPr>
        <p:grpSpPr>
          <a:xfrm>
            <a:off x="5164875" y="1944934"/>
            <a:ext cx="766411" cy="938044"/>
            <a:chOff x="6685262" y="1500214"/>
            <a:chExt cx="289682" cy="354594"/>
          </a:xfrm>
        </p:grpSpPr>
        <p:sp>
          <p:nvSpPr>
            <p:cNvPr id="156" name="Google Shape;156;p26"/>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6"/>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6"/>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6"/>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26"/>
          <p:cNvSpPr/>
          <p:nvPr/>
        </p:nvSpPr>
        <p:spPr>
          <a:xfrm>
            <a:off x="6174050" y="1217600"/>
            <a:ext cx="2435100" cy="774900"/>
          </a:xfrm>
          <a:prstGeom prst="wedgeRoundRectCallout">
            <a:avLst>
              <a:gd fmla="val -50607" name="adj1"/>
              <a:gd fmla="val 90283" name="adj2"/>
              <a:gd fmla="val 0" name="adj3"/>
            </a:avLst>
          </a:prstGeom>
          <a:solidFill>
            <a:srgbClr val="F2F2F2">
              <a:alpha val="0"/>
            </a:srgbClr>
          </a:solid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F2F2F2"/>
                </a:solidFill>
                <a:latin typeface="Fira Sans Condensed"/>
                <a:ea typeface="Fira Sans Condensed"/>
                <a:cs typeface="Fira Sans Condensed"/>
                <a:sym typeface="Fira Sans Condensed"/>
              </a:rPr>
              <a:t>Random Viewer:</a:t>
            </a:r>
            <a:endParaRPr b="1">
              <a:solidFill>
                <a:srgbClr val="F2F2F2"/>
              </a:solidFill>
              <a:latin typeface="Fira Sans Condensed"/>
              <a:ea typeface="Fira Sans Condensed"/>
              <a:cs typeface="Fira Sans Condensed"/>
              <a:sym typeface="Fira Sans Condensed"/>
            </a:endParaRPr>
          </a:p>
          <a:p>
            <a:pPr indent="0" lvl="0" marL="0" rtl="0" algn="l">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Nice ML model. I have some ideas to improve it more!</a:t>
            </a:r>
            <a:endParaRPr>
              <a:solidFill>
                <a:srgbClr val="F2F2F2"/>
              </a:solidFill>
              <a:latin typeface="Fira Sans Condensed Light"/>
              <a:ea typeface="Fira Sans Condensed Light"/>
              <a:cs typeface="Fira Sans Condensed Light"/>
              <a:sym typeface="Fira Sans Condensed Light"/>
            </a:endParaRPr>
          </a:p>
        </p:txBody>
      </p:sp>
      <p:sp>
        <p:nvSpPr>
          <p:cNvPr id="161" name="Google Shape;161;p26"/>
          <p:cNvSpPr txBox="1"/>
          <p:nvPr/>
        </p:nvSpPr>
        <p:spPr>
          <a:xfrm>
            <a:off x="5777350" y="3173175"/>
            <a:ext cx="28560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400">
                <a:solidFill>
                  <a:srgbClr val="F2F2F2"/>
                </a:solidFill>
                <a:latin typeface="Fira Sans Condensed Light"/>
                <a:ea typeface="Fira Sans Condensed Light"/>
                <a:cs typeface="Fira Sans Condensed Light"/>
                <a:sym typeface="Fira Sans Condensed Light"/>
              </a:rPr>
              <a:t>NOT NEGATIVE</a:t>
            </a:r>
            <a:endParaRPr sz="3400">
              <a:solidFill>
                <a:srgbClr val="F2F2F2"/>
              </a:solidFill>
              <a:latin typeface="Fira Sans Condensed Light"/>
              <a:ea typeface="Fira Sans Condensed Light"/>
              <a:cs typeface="Fira Sans Condensed Light"/>
              <a:sym typeface="Fira Sans Condensed Light"/>
            </a:endParaRPr>
          </a:p>
        </p:txBody>
      </p:sp>
      <p:sp>
        <p:nvSpPr>
          <p:cNvPr id="162" name="Google Shape;162;p26"/>
          <p:cNvSpPr txBox="1"/>
          <p:nvPr/>
        </p:nvSpPr>
        <p:spPr>
          <a:xfrm rot="-401416">
            <a:off x="6050439" y="2911434"/>
            <a:ext cx="2309829" cy="1231478"/>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solidFill>
                  <a:srgbClr val="FF0000"/>
                </a:solidFill>
                <a:latin typeface="Fira Sans Condensed"/>
                <a:ea typeface="Fira Sans Condensed"/>
                <a:cs typeface="Fira Sans Condensed"/>
                <a:sym typeface="Fira Sans Condensed"/>
              </a:rPr>
              <a:t>SUPER</a:t>
            </a:r>
            <a:endParaRPr b="1" sz="3400">
              <a:solidFill>
                <a:srgbClr val="FF0000"/>
              </a:solidFill>
              <a:latin typeface="Fira Sans Condensed"/>
              <a:ea typeface="Fira Sans Condensed"/>
              <a:cs typeface="Fira Sans Condensed"/>
              <a:sym typeface="Fira Sans Condensed"/>
            </a:endParaRPr>
          </a:p>
          <a:p>
            <a:pPr indent="0" lvl="0" marL="0" rtl="0" algn="ctr">
              <a:spcBef>
                <a:spcPts val="0"/>
              </a:spcBef>
              <a:spcAft>
                <a:spcPts val="0"/>
              </a:spcAft>
              <a:buNone/>
            </a:pPr>
            <a:r>
              <a:rPr b="1" lang="en" sz="3400">
                <a:solidFill>
                  <a:srgbClr val="FF0000"/>
                </a:solidFill>
                <a:latin typeface="Fira Sans Condensed"/>
                <a:ea typeface="Fira Sans Condensed"/>
                <a:cs typeface="Fira Sans Condensed"/>
                <a:sym typeface="Fira Sans Condensed"/>
              </a:rPr>
              <a:t>NEGATIVE*</a:t>
            </a:r>
            <a:endParaRPr b="1" sz="3400">
              <a:solidFill>
                <a:srgbClr val="FF0000"/>
              </a:solidFill>
              <a:latin typeface="Fira Sans Condensed"/>
              <a:ea typeface="Fira Sans Condensed"/>
              <a:cs typeface="Fira Sans Condensed"/>
              <a:sym typeface="Fira Sans Condensed"/>
            </a:endParaRPr>
          </a:p>
        </p:txBody>
      </p:sp>
      <p:sp>
        <p:nvSpPr>
          <p:cNvPr id="163" name="Google Shape;163;p26"/>
          <p:cNvSpPr txBox="1"/>
          <p:nvPr/>
        </p:nvSpPr>
        <p:spPr>
          <a:xfrm>
            <a:off x="0" y="4811425"/>
            <a:ext cx="2856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F2F2F2"/>
                </a:solidFill>
                <a:latin typeface="Fira Sans Condensed Light"/>
                <a:ea typeface="Fira Sans Condensed Light"/>
                <a:cs typeface="Fira Sans Condensed Light"/>
                <a:sym typeface="Fira Sans Condensed Light"/>
              </a:rPr>
              <a:t>*This is for comedic purpose</a:t>
            </a:r>
            <a:endParaRPr sz="1000">
              <a:solidFill>
                <a:srgbClr val="F2F2F2"/>
              </a:solidFill>
              <a:latin typeface="Fira Sans Condensed Light"/>
              <a:ea typeface="Fira Sans Condensed Light"/>
              <a:cs typeface="Fira Sans Condensed Light"/>
              <a:sym typeface="Fira Sans Condensed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61"/>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 presetSubtype="0">
                                  <p:stCondLst>
                                    <p:cond delay="0"/>
                                  </p:stCondLst>
                                  <p:childTnLst>
                                    <p:set>
                                      <p:cBhvr>
                                        <p:cTn dur="1" fill="hold">
                                          <p:stCondLst>
                                            <p:cond delay="0"/>
                                          </p:stCondLst>
                                        </p:cTn>
                                        <p:tgtEl>
                                          <p:spTgt spid="16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6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7" name="Shape 167"/>
        <p:cNvGrpSpPr/>
        <p:nvPr/>
      </p:nvGrpSpPr>
      <p:grpSpPr>
        <a:xfrm>
          <a:off x="0" y="0"/>
          <a:ext cx="0" cy="0"/>
          <a:chOff x="0" y="0"/>
          <a:chExt cx="0" cy="0"/>
        </a:xfrm>
      </p:grpSpPr>
      <p:sp>
        <p:nvSpPr>
          <p:cNvPr id="168" name="Google Shape;168;p2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DO WE DO IT?</a:t>
            </a:r>
            <a:endParaRPr/>
          </a:p>
        </p:txBody>
      </p:sp>
      <p:grpSp>
        <p:nvGrpSpPr>
          <p:cNvPr id="169" name="Google Shape;169;p27"/>
          <p:cNvGrpSpPr/>
          <p:nvPr/>
        </p:nvGrpSpPr>
        <p:grpSpPr>
          <a:xfrm>
            <a:off x="3466895" y="1903046"/>
            <a:ext cx="2210395" cy="2090466"/>
            <a:chOff x="1040275" y="238125"/>
            <a:chExt cx="5538450" cy="5237950"/>
          </a:xfrm>
        </p:grpSpPr>
        <p:sp>
          <p:nvSpPr>
            <p:cNvPr id="170" name="Google Shape;170;p27"/>
            <p:cNvSpPr/>
            <p:nvPr/>
          </p:nvSpPr>
          <p:spPr>
            <a:xfrm>
              <a:off x="1445900" y="1165400"/>
              <a:ext cx="459350" cy="451025"/>
            </a:xfrm>
            <a:custGeom>
              <a:rect b="b" l="l" r="r" t="t"/>
              <a:pathLst>
                <a:path extrusionOk="0" h="18041" w="18374">
                  <a:moveTo>
                    <a:pt x="11801" y="1"/>
                  </a:moveTo>
                  <a:lnTo>
                    <a:pt x="1" y="14388"/>
                  </a:lnTo>
                  <a:lnTo>
                    <a:pt x="18259" y="18040"/>
                  </a:lnTo>
                  <a:lnTo>
                    <a:pt x="18374" y="17894"/>
                  </a:lnTo>
                  <a:lnTo>
                    <a:pt x="1180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7"/>
            <p:cNvSpPr/>
            <p:nvPr/>
          </p:nvSpPr>
          <p:spPr>
            <a:xfrm>
              <a:off x="1740900" y="915250"/>
              <a:ext cx="341475" cy="697525"/>
            </a:xfrm>
            <a:custGeom>
              <a:rect b="b" l="l" r="r" t="t"/>
              <a:pathLst>
                <a:path extrusionOk="0" h="27901" w="13659">
                  <a:moveTo>
                    <a:pt x="13659" y="1"/>
                  </a:moveTo>
                  <a:lnTo>
                    <a:pt x="95" y="9892"/>
                  </a:lnTo>
                  <a:lnTo>
                    <a:pt x="1" y="10007"/>
                  </a:lnTo>
                  <a:lnTo>
                    <a:pt x="6574" y="27900"/>
                  </a:lnTo>
                  <a:lnTo>
                    <a:pt x="6699" y="27765"/>
                  </a:lnTo>
                  <a:lnTo>
                    <a:pt x="6710" y="27807"/>
                  </a:lnTo>
                  <a:lnTo>
                    <a:pt x="13659"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7"/>
            <p:cNvSpPr/>
            <p:nvPr/>
          </p:nvSpPr>
          <p:spPr>
            <a:xfrm>
              <a:off x="1437800" y="1525100"/>
              <a:ext cx="464600" cy="592400"/>
            </a:xfrm>
            <a:custGeom>
              <a:rect b="b" l="l" r="r" t="t"/>
              <a:pathLst>
                <a:path extrusionOk="0" h="23696" w="18584">
                  <a:moveTo>
                    <a:pt x="325" y="0"/>
                  </a:moveTo>
                  <a:lnTo>
                    <a:pt x="220" y="126"/>
                  </a:lnTo>
                  <a:lnTo>
                    <a:pt x="1" y="429"/>
                  </a:lnTo>
                  <a:lnTo>
                    <a:pt x="1451" y="23622"/>
                  </a:lnTo>
                  <a:lnTo>
                    <a:pt x="1461" y="23601"/>
                  </a:lnTo>
                  <a:lnTo>
                    <a:pt x="1503" y="23695"/>
                  </a:lnTo>
                  <a:lnTo>
                    <a:pt x="18583" y="3652"/>
                  </a:lnTo>
                  <a:lnTo>
                    <a:pt x="32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7"/>
            <p:cNvSpPr/>
            <p:nvPr/>
          </p:nvSpPr>
          <p:spPr>
            <a:xfrm>
              <a:off x="1482675" y="1625000"/>
              <a:ext cx="634375" cy="560850"/>
            </a:xfrm>
            <a:custGeom>
              <a:rect b="b" l="l" r="r" t="t"/>
              <a:pathLst>
                <a:path extrusionOk="0" h="22434" w="25375">
                  <a:moveTo>
                    <a:pt x="16914" y="1"/>
                  </a:moveTo>
                  <a:lnTo>
                    <a:pt x="0" y="19856"/>
                  </a:lnTo>
                  <a:lnTo>
                    <a:pt x="19908" y="21880"/>
                  </a:lnTo>
                  <a:lnTo>
                    <a:pt x="25375" y="22433"/>
                  </a:lnTo>
                  <a:lnTo>
                    <a:pt x="1691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7"/>
            <p:cNvSpPr/>
            <p:nvPr/>
          </p:nvSpPr>
          <p:spPr>
            <a:xfrm>
              <a:off x="1125600" y="1535800"/>
              <a:ext cx="348500" cy="586125"/>
            </a:xfrm>
            <a:custGeom>
              <a:rect b="b" l="l" r="r" t="t"/>
              <a:pathLst>
                <a:path extrusionOk="0" h="23445" w="13940">
                  <a:moveTo>
                    <a:pt x="12489" y="1"/>
                  </a:moveTo>
                  <a:lnTo>
                    <a:pt x="0" y="16892"/>
                  </a:lnTo>
                  <a:lnTo>
                    <a:pt x="0" y="16945"/>
                  </a:lnTo>
                  <a:lnTo>
                    <a:pt x="13720" y="23444"/>
                  </a:lnTo>
                  <a:lnTo>
                    <a:pt x="13678" y="23372"/>
                  </a:lnTo>
                  <a:lnTo>
                    <a:pt x="13856" y="23382"/>
                  </a:lnTo>
                  <a:lnTo>
                    <a:pt x="13939" y="23194"/>
                  </a:lnTo>
                  <a:lnTo>
                    <a:pt x="12489"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7"/>
            <p:cNvSpPr/>
            <p:nvPr/>
          </p:nvSpPr>
          <p:spPr>
            <a:xfrm>
              <a:off x="2097725" y="679450"/>
              <a:ext cx="730375" cy="221500"/>
            </a:xfrm>
            <a:custGeom>
              <a:rect b="b" l="l" r="r" t="t"/>
              <a:pathLst>
                <a:path extrusionOk="0" h="8860" w="29215">
                  <a:moveTo>
                    <a:pt x="7837" y="1"/>
                  </a:moveTo>
                  <a:lnTo>
                    <a:pt x="7628" y="158"/>
                  </a:lnTo>
                  <a:lnTo>
                    <a:pt x="1" y="8859"/>
                  </a:lnTo>
                  <a:lnTo>
                    <a:pt x="1" y="8859"/>
                  </a:lnTo>
                  <a:lnTo>
                    <a:pt x="29215" y="4049"/>
                  </a:lnTo>
                  <a:lnTo>
                    <a:pt x="783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p:nvPr/>
          </p:nvSpPr>
          <p:spPr>
            <a:xfrm>
              <a:off x="2304075" y="463225"/>
              <a:ext cx="736875" cy="208175"/>
            </a:xfrm>
            <a:custGeom>
              <a:rect b="b" l="l" r="r" t="t"/>
              <a:pathLst>
                <a:path extrusionOk="0" h="8327" w="29475">
                  <a:moveTo>
                    <a:pt x="29475" y="1"/>
                  </a:moveTo>
                  <a:lnTo>
                    <a:pt x="8670" y="1733"/>
                  </a:lnTo>
                  <a:lnTo>
                    <a:pt x="0" y="8327"/>
                  </a:lnTo>
                  <a:lnTo>
                    <a:pt x="2947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7"/>
            <p:cNvSpPr/>
            <p:nvPr/>
          </p:nvSpPr>
          <p:spPr>
            <a:xfrm>
              <a:off x="2293625" y="460350"/>
              <a:ext cx="781500" cy="320325"/>
            </a:xfrm>
            <a:custGeom>
              <a:rect b="b" l="l" r="r" t="t"/>
              <a:pathLst>
                <a:path extrusionOk="0" h="12813" w="31260">
                  <a:moveTo>
                    <a:pt x="31260" y="0"/>
                  </a:moveTo>
                  <a:lnTo>
                    <a:pt x="29893" y="116"/>
                  </a:lnTo>
                  <a:lnTo>
                    <a:pt x="418" y="8442"/>
                  </a:lnTo>
                  <a:lnTo>
                    <a:pt x="1" y="8765"/>
                  </a:lnTo>
                  <a:lnTo>
                    <a:pt x="21379" y="12813"/>
                  </a:lnTo>
                  <a:lnTo>
                    <a:pt x="3126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7"/>
            <p:cNvSpPr/>
            <p:nvPr/>
          </p:nvSpPr>
          <p:spPr>
            <a:xfrm>
              <a:off x="1908625" y="906900"/>
              <a:ext cx="740825" cy="708475"/>
            </a:xfrm>
            <a:custGeom>
              <a:rect b="b" l="l" r="r" t="t"/>
              <a:pathLst>
                <a:path extrusionOk="0" h="28339" w="29633">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7"/>
            <p:cNvSpPr/>
            <p:nvPr/>
          </p:nvSpPr>
          <p:spPr>
            <a:xfrm>
              <a:off x="2092525" y="780650"/>
              <a:ext cx="735575" cy="432500"/>
            </a:xfrm>
            <a:custGeom>
              <a:rect b="b" l="l" r="r" t="t"/>
              <a:pathLst>
                <a:path extrusionOk="0" h="17300" w="29423">
                  <a:moveTo>
                    <a:pt x="29423" y="1"/>
                  </a:moveTo>
                  <a:lnTo>
                    <a:pt x="209" y="4811"/>
                  </a:lnTo>
                  <a:lnTo>
                    <a:pt x="0" y="5051"/>
                  </a:lnTo>
                  <a:lnTo>
                    <a:pt x="22276" y="17300"/>
                  </a:lnTo>
                  <a:lnTo>
                    <a:pt x="2942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7"/>
            <p:cNvSpPr/>
            <p:nvPr/>
          </p:nvSpPr>
          <p:spPr>
            <a:xfrm>
              <a:off x="1125600" y="1959400"/>
              <a:ext cx="344325" cy="422600"/>
            </a:xfrm>
            <a:custGeom>
              <a:rect b="b" l="l" r="r" t="t"/>
              <a:pathLst>
                <a:path extrusionOk="0" h="16904" w="13773">
                  <a:moveTo>
                    <a:pt x="0" y="1"/>
                  </a:moveTo>
                  <a:lnTo>
                    <a:pt x="0" y="16903"/>
                  </a:lnTo>
                  <a:lnTo>
                    <a:pt x="13710" y="6803"/>
                  </a:lnTo>
                  <a:lnTo>
                    <a:pt x="13731" y="6751"/>
                  </a:lnTo>
                  <a:lnTo>
                    <a:pt x="13636" y="6741"/>
                  </a:lnTo>
                  <a:lnTo>
                    <a:pt x="13773" y="6595"/>
                  </a:lnTo>
                  <a:lnTo>
                    <a:pt x="13720" y="6500"/>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7"/>
            <p:cNvSpPr/>
            <p:nvPr/>
          </p:nvSpPr>
          <p:spPr>
            <a:xfrm>
              <a:off x="1481375" y="2129475"/>
              <a:ext cx="635150" cy="625775"/>
            </a:xfrm>
            <a:custGeom>
              <a:rect b="b" l="l" r="r" t="t"/>
              <a:pathLst>
                <a:path extrusionOk="0" h="25031" w="25406">
                  <a:moveTo>
                    <a:pt x="1" y="0"/>
                  </a:moveTo>
                  <a:lnTo>
                    <a:pt x="12521" y="25030"/>
                  </a:lnTo>
                  <a:lnTo>
                    <a:pt x="20158" y="11717"/>
                  </a:lnTo>
                  <a:lnTo>
                    <a:pt x="25406" y="2577"/>
                  </a:lnTo>
                  <a:lnTo>
                    <a:pt x="17977" y="1826"/>
                  </a:lnTo>
                  <a:lnTo>
                    <a:pt x="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7"/>
            <p:cNvSpPr/>
            <p:nvPr/>
          </p:nvSpPr>
          <p:spPr>
            <a:xfrm>
              <a:off x="1125600" y="2129475"/>
              <a:ext cx="342750" cy="740525"/>
            </a:xfrm>
            <a:custGeom>
              <a:rect b="b" l="l" r="r" t="t"/>
              <a:pathLst>
                <a:path extrusionOk="0" h="29621" w="13710">
                  <a:moveTo>
                    <a:pt x="13710" y="0"/>
                  </a:moveTo>
                  <a:lnTo>
                    <a:pt x="0" y="10100"/>
                  </a:lnTo>
                  <a:lnTo>
                    <a:pt x="0" y="10340"/>
                  </a:lnTo>
                  <a:lnTo>
                    <a:pt x="1429" y="29621"/>
                  </a:lnTo>
                  <a:lnTo>
                    <a:pt x="1371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7"/>
            <p:cNvSpPr/>
            <p:nvPr/>
          </p:nvSpPr>
          <p:spPr>
            <a:xfrm>
              <a:off x="1162625" y="2134425"/>
              <a:ext cx="625525" cy="755400"/>
            </a:xfrm>
            <a:custGeom>
              <a:rect b="b" l="l" r="r" t="t"/>
              <a:pathLst>
                <a:path extrusionOk="0" h="30216" w="25021">
                  <a:moveTo>
                    <a:pt x="12489" y="0"/>
                  </a:moveTo>
                  <a:lnTo>
                    <a:pt x="1" y="30132"/>
                  </a:lnTo>
                  <a:lnTo>
                    <a:pt x="1" y="30216"/>
                  </a:lnTo>
                  <a:lnTo>
                    <a:pt x="25020" y="25062"/>
                  </a:lnTo>
                  <a:lnTo>
                    <a:pt x="1248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7"/>
            <p:cNvSpPr/>
            <p:nvPr/>
          </p:nvSpPr>
          <p:spPr>
            <a:xfrm>
              <a:off x="1164975" y="2770100"/>
              <a:ext cx="618725" cy="509425"/>
            </a:xfrm>
            <a:custGeom>
              <a:rect b="b" l="l" r="r" t="t"/>
              <a:pathLst>
                <a:path extrusionOk="0" h="20377" w="24749">
                  <a:moveTo>
                    <a:pt x="24749" y="0"/>
                  </a:moveTo>
                  <a:lnTo>
                    <a:pt x="0" y="5092"/>
                  </a:lnTo>
                  <a:lnTo>
                    <a:pt x="7648" y="20377"/>
                  </a:lnTo>
                  <a:lnTo>
                    <a:pt x="2474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7"/>
            <p:cNvSpPr/>
            <p:nvPr/>
          </p:nvSpPr>
          <p:spPr>
            <a:xfrm>
              <a:off x="1361650" y="2777125"/>
              <a:ext cx="426500" cy="653450"/>
            </a:xfrm>
            <a:custGeom>
              <a:rect b="b" l="l" r="r" t="t"/>
              <a:pathLst>
                <a:path extrusionOk="0" h="26138" w="17060">
                  <a:moveTo>
                    <a:pt x="17059" y="1"/>
                  </a:moveTo>
                  <a:lnTo>
                    <a:pt x="0" y="20336"/>
                  </a:lnTo>
                  <a:lnTo>
                    <a:pt x="13429" y="26137"/>
                  </a:lnTo>
                  <a:lnTo>
                    <a:pt x="14931" y="15370"/>
                  </a:lnTo>
                  <a:lnTo>
                    <a:pt x="17059"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7"/>
            <p:cNvSpPr/>
            <p:nvPr/>
          </p:nvSpPr>
          <p:spPr>
            <a:xfrm>
              <a:off x="1799325" y="2193650"/>
              <a:ext cx="1025125" cy="569425"/>
            </a:xfrm>
            <a:custGeom>
              <a:rect b="b" l="l" r="r" t="t"/>
              <a:pathLst>
                <a:path extrusionOk="0" h="22777" w="41005">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7"/>
            <p:cNvSpPr/>
            <p:nvPr/>
          </p:nvSpPr>
          <p:spPr>
            <a:xfrm>
              <a:off x="1910450" y="1216525"/>
              <a:ext cx="732450" cy="964350"/>
            </a:xfrm>
            <a:custGeom>
              <a:rect b="b" l="l" r="r" t="t"/>
              <a:pathLst>
                <a:path extrusionOk="0" h="38574" w="29298">
                  <a:moveTo>
                    <a:pt x="29298" y="1"/>
                  </a:moveTo>
                  <a:lnTo>
                    <a:pt x="0" y="15953"/>
                  </a:lnTo>
                  <a:lnTo>
                    <a:pt x="8535" y="38573"/>
                  </a:lnTo>
                  <a:lnTo>
                    <a:pt x="29298"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7"/>
            <p:cNvSpPr/>
            <p:nvPr/>
          </p:nvSpPr>
          <p:spPr>
            <a:xfrm>
              <a:off x="2130600" y="1216525"/>
              <a:ext cx="1117450" cy="968800"/>
            </a:xfrm>
            <a:custGeom>
              <a:rect b="b" l="l" r="r" t="t"/>
              <a:pathLst>
                <a:path extrusionOk="0" h="38752" w="44698">
                  <a:moveTo>
                    <a:pt x="20858" y="1"/>
                  </a:moveTo>
                  <a:lnTo>
                    <a:pt x="0" y="38751"/>
                  </a:lnTo>
                  <a:lnTo>
                    <a:pt x="44625" y="31687"/>
                  </a:lnTo>
                  <a:lnTo>
                    <a:pt x="44625" y="31677"/>
                  </a:lnTo>
                  <a:lnTo>
                    <a:pt x="44698" y="31666"/>
                  </a:lnTo>
                  <a:lnTo>
                    <a:pt x="2085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7"/>
            <p:cNvSpPr/>
            <p:nvPr/>
          </p:nvSpPr>
          <p:spPr>
            <a:xfrm>
              <a:off x="2649425" y="733700"/>
              <a:ext cx="761400" cy="479450"/>
            </a:xfrm>
            <a:custGeom>
              <a:rect b="b" l="l" r="r" t="t"/>
              <a:pathLst>
                <a:path extrusionOk="0" h="19178" w="30456">
                  <a:moveTo>
                    <a:pt x="30455" y="1"/>
                  </a:moveTo>
                  <a:lnTo>
                    <a:pt x="7147" y="1879"/>
                  </a:lnTo>
                  <a:lnTo>
                    <a:pt x="0" y="19178"/>
                  </a:lnTo>
                  <a:lnTo>
                    <a:pt x="3045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7"/>
            <p:cNvSpPr/>
            <p:nvPr/>
          </p:nvSpPr>
          <p:spPr>
            <a:xfrm>
              <a:off x="2649425" y="733700"/>
              <a:ext cx="761400" cy="1274500"/>
            </a:xfrm>
            <a:custGeom>
              <a:rect b="b" l="l" r="r" t="t"/>
              <a:pathLst>
                <a:path extrusionOk="0" h="50980" w="30456">
                  <a:moveTo>
                    <a:pt x="30455" y="1"/>
                  </a:moveTo>
                  <a:lnTo>
                    <a:pt x="0" y="19178"/>
                  </a:lnTo>
                  <a:lnTo>
                    <a:pt x="146" y="19251"/>
                  </a:lnTo>
                  <a:lnTo>
                    <a:pt x="105" y="19314"/>
                  </a:lnTo>
                  <a:lnTo>
                    <a:pt x="23945" y="50979"/>
                  </a:lnTo>
                  <a:lnTo>
                    <a:pt x="23977" y="50979"/>
                  </a:lnTo>
                  <a:lnTo>
                    <a:pt x="24102" y="50802"/>
                  </a:lnTo>
                  <a:lnTo>
                    <a:pt x="3045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7"/>
            <p:cNvSpPr/>
            <p:nvPr/>
          </p:nvSpPr>
          <p:spPr>
            <a:xfrm>
              <a:off x="2128775" y="2017550"/>
              <a:ext cx="1113025" cy="565800"/>
            </a:xfrm>
            <a:custGeom>
              <a:rect b="b" l="l" r="r" t="t"/>
              <a:pathLst>
                <a:path extrusionOk="0" h="22632" w="44521">
                  <a:moveTo>
                    <a:pt x="44520" y="1"/>
                  </a:moveTo>
                  <a:lnTo>
                    <a:pt x="1" y="7044"/>
                  </a:lnTo>
                  <a:lnTo>
                    <a:pt x="27827" y="22632"/>
                  </a:lnTo>
                  <a:lnTo>
                    <a:pt x="4452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7"/>
            <p:cNvSpPr/>
            <p:nvPr/>
          </p:nvSpPr>
          <p:spPr>
            <a:xfrm>
              <a:off x="2828075" y="458000"/>
              <a:ext cx="582750" cy="322675"/>
            </a:xfrm>
            <a:custGeom>
              <a:rect b="b" l="l" r="r" t="t"/>
              <a:pathLst>
                <a:path extrusionOk="0" h="12907" w="23310">
                  <a:moveTo>
                    <a:pt x="10434" y="1"/>
                  </a:moveTo>
                  <a:lnTo>
                    <a:pt x="10174" y="74"/>
                  </a:lnTo>
                  <a:lnTo>
                    <a:pt x="9882" y="94"/>
                  </a:lnTo>
                  <a:lnTo>
                    <a:pt x="1" y="12907"/>
                  </a:lnTo>
                  <a:lnTo>
                    <a:pt x="23309" y="11029"/>
                  </a:lnTo>
                  <a:lnTo>
                    <a:pt x="1043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7"/>
            <p:cNvSpPr/>
            <p:nvPr/>
          </p:nvSpPr>
          <p:spPr>
            <a:xfrm>
              <a:off x="3088925" y="301750"/>
              <a:ext cx="533175" cy="431975"/>
            </a:xfrm>
            <a:custGeom>
              <a:rect b="b" l="l" r="r" t="t"/>
              <a:pathLst>
                <a:path extrusionOk="0" h="17279" w="21327">
                  <a:moveTo>
                    <a:pt x="21327" y="1"/>
                  </a:moveTo>
                  <a:lnTo>
                    <a:pt x="0" y="6251"/>
                  </a:lnTo>
                  <a:lnTo>
                    <a:pt x="12875" y="17279"/>
                  </a:lnTo>
                  <a:lnTo>
                    <a:pt x="2132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7"/>
            <p:cNvSpPr/>
            <p:nvPr/>
          </p:nvSpPr>
          <p:spPr>
            <a:xfrm>
              <a:off x="3410800" y="300475"/>
              <a:ext cx="711600" cy="433250"/>
            </a:xfrm>
            <a:custGeom>
              <a:rect b="b" l="l" r="r" t="t"/>
              <a:pathLst>
                <a:path extrusionOk="0" h="17330" w="28464">
                  <a:moveTo>
                    <a:pt x="8639" y="0"/>
                  </a:moveTo>
                  <a:lnTo>
                    <a:pt x="8452" y="52"/>
                  </a:lnTo>
                  <a:lnTo>
                    <a:pt x="0" y="17330"/>
                  </a:lnTo>
                  <a:lnTo>
                    <a:pt x="0" y="17330"/>
                  </a:lnTo>
                  <a:lnTo>
                    <a:pt x="28463" y="6239"/>
                  </a:lnTo>
                  <a:lnTo>
                    <a:pt x="863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7"/>
            <p:cNvSpPr/>
            <p:nvPr/>
          </p:nvSpPr>
          <p:spPr>
            <a:xfrm>
              <a:off x="4136725" y="459575"/>
              <a:ext cx="333375" cy="518575"/>
            </a:xfrm>
            <a:custGeom>
              <a:rect b="b" l="l" r="r" t="t"/>
              <a:pathLst>
                <a:path extrusionOk="0" h="20743" w="13335">
                  <a:moveTo>
                    <a:pt x="0" y="1"/>
                  </a:moveTo>
                  <a:lnTo>
                    <a:pt x="6302" y="20743"/>
                  </a:lnTo>
                  <a:lnTo>
                    <a:pt x="13335" y="386"/>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7"/>
            <p:cNvSpPr/>
            <p:nvPr/>
          </p:nvSpPr>
          <p:spPr>
            <a:xfrm>
              <a:off x="4294275" y="469225"/>
              <a:ext cx="546475" cy="508925"/>
            </a:xfrm>
            <a:custGeom>
              <a:rect b="b" l="l" r="r" t="t"/>
              <a:pathLst>
                <a:path extrusionOk="0" h="20357" w="21859">
                  <a:moveTo>
                    <a:pt x="7033" y="0"/>
                  </a:moveTo>
                  <a:lnTo>
                    <a:pt x="0" y="20357"/>
                  </a:lnTo>
                  <a:lnTo>
                    <a:pt x="21858" y="3684"/>
                  </a:lnTo>
                  <a:lnTo>
                    <a:pt x="709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7"/>
            <p:cNvSpPr/>
            <p:nvPr/>
          </p:nvSpPr>
          <p:spPr>
            <a:xfrm>
              <a:off x="4294275" y="469225"/>
              <a:ext cx="175825" cy="508925"/>
            </a:xfrm>
            <a:custGeom>
              <a:rect b="b" l="l" r="r" t="t"/>
              <a:pathLst>
                <a:path extrusionOk="0" h="20357" w="7033">
                  <a:moveTo>
                    <a:pt x="7033" y="0"/>
                  </a:moveTo>
                  <a:lnTo>
                    <a:pt x="0" y="20357"/>
                  </a:lnTo>
                  <a:lnTo>
                    <a:pt x="0" y="20357"/>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7"/>
            <p:cNvSpPr/>
            <p:nvPr/>
          </p:nvSpPr>
          <p:spPr>
            <a:xfrm>
              <a:off x="3410800" y="456450"/>
              <a:ext cx="883500" cy="521700"/>
            </a:xfrm>
            <a:custGeom>
              <a:rect b="b" l="l" r="r" t="t"/>
              <a:pathLst>
                <a:path extrusionOk="0" h="20868" w="3534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7"/>
            <p:cNvSpPr/>
            <p:nvPr/>
          </p:nvSpPr>
          <p:spPr>
            <a:xfrm>
              <a:off x="4136725" y="459575"/>
              <a:ext cx="157575" cy="518575"/>
            </a:xfrm>
            <a:custGeom>
              <a:rect b="b" l="l" r="r" t="t"/>
              <a:pathLst>
                <a:path extrusionOk="0" h="20743" w="6303">
                  <a:moveTo>
                    <a:pt x="0" y="1"/>
                  </a:moveTo>
                  <a:lnTo>
                    <a:pt x="6302" y="20743"/>
                  </a:lnTo>
                  <a:lnTo>
                    <a:pt x="6302" y="20743"/>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7"/>
            <p:cNvSpPr/>
            <p:nvPr/>
          </p:nvSpPr>
          <p:spPr>
            <a:xfrm>
              <a:off x="4294275" y="561300"/>
              <a:ext cx="996150" cy="482575"/>
            </a:xfrm>
            <a:custGeom>
              <a:rect b="b" l="l" r="r" t="t"/>
              <a:pathLst>
                <a:path extrusionOk="0" h="19303" w="39846">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7"/>
            <p:cNvSpPr/>
            <p:nvPr/>
          </p:nvSpPr>
          <p:spPr>
            <a:xfrm>
              <a:off x="4294275" y="561300"/>
              <a:ext cx="546475" cy="416850"/>
            </a:xfrm>
            <a:custGeom>
              <a:rect b="b" l="l" r="r" t="t"/>
              <a:pathLst>
                <a:path extrusionOk="0" h="16674" w="21859">
                  <a:moveTo>
                    <a:pt x="21858" y="1"/>
                  </a:moveTo>
                  <a:lnTo>
                    <a:pt x="0" y="16674"/>
                  </a:lnTo>
                  <a:lnTo>
                    <a:pt x="0" y="16674"/>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7"/>
            <p:cNvSpPr/>
            <p:nvPr/>
          </p:nvSpPr>
          <p:spPr>
            <a:xfrm>
              <a:off x="4861575" y="569125"/>
              <a:ext cx="675350" cy="474750"/>
            </a:xfrm>
            <a:custGeom>
              <a:rect b="b" l="l" r="r" t="t"/>
              <a:pathLst>
                <a:path extrusionOk="0" h="18990" w="27014">
                  <a:moveTo>
                    <a:pt x="1" y="1"/>
                  </a:moveTo>
                  <a:lnTo>
                    <a:pt x="17154" y="18990"/>
                  </a:lnTo>
                  <a:lnTo>
                    <a:pt x="27014" y="11321"/>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7"/>
            <p:cNvSpPr/>
            <p:nvPr/>
          </p:nvSpPr>
          <p:spPr>
            <a:xfrm>
              <a:off x="3251950" y="733700"/>
              <a:ext cx="1038425" cy="1273725"/>
            </a:xfrm>
            <a:custGeom>
              <a:rect b="b" l="l" r="r" t="t"/>
              <a:pathLst>
                <a:path extrusionOk="0" h="50949" w="41537">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7"/>
            <p:cNvSpPr/>
            <p:nvPr/>
          </p:nvSpPr>
          <p:spPr>
            <a:xfrm>
              <a:off x="3255600" y="984125"/>
              <a:ext cx="1032425" cy="1023025"/>
            </a:xfrm>
            <a:custGeom>
              <a:rect b="b" l="l" r="r" t="t"/>
              <a:pathLst>
                <a:path extrusionOk="0" h="40921" w="41297">
                  <a:moveTo>
                    <a:pt x="41297" y="0"/>
                  </a:moveTo>
                  <a:lnTo>
                    <a:pt x="1" y="40921"/>
                  </a:lnTo>
                  <a:lnTo>
                    <a:pt x="29590" y="36852"/>
                  </a:lnTo>
                  <a:lnTo>
                    <a:pt x="29454" y="36685"/>
                  </a:lnTo>
                  <a:lnTo>
                    <a:pt x="29788" y="36779"/>
                  </a:lnTo>
                  <a:lnTo>
                    <a:pt x="4129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7"/>
            <p:cNvSpPr/>
            <p:nvPr/>
          </p:nvSpPr>
          <p:spPr>
            <a:xfrm>
              <a:off x="4008125" y="978125"/>
              <a:ext cx="1278125" cy="926775"/>
            </a:xfrm>
            <a:custGeom>
              <a:rect b="b" l="l" r="r" t="t"/>
              <a:pathLst>
                <a:path extrusionOk="0" h="37071" w="51125">
                  <a:moveTo>
                    <a:pt x="11446" y="1"/>
                  </a:moveTo>
                  <a:lnTo>
                    <a:pt x="11602" y="42"/>
                  </a:lnTo>
                  <a:lnTo>
                    <a:pt x="0" y="37071"/>
                  </a:lnTo>
                  <a:lnTo>
                    <a:pt x="51073" y="2776"/>
                  </a:lnTo>
                  <a:lnTo>
                    <a:pt x="51125" y="2619"/>
                  </a:lnTo>
                  <a:lnTo>
                    <a:pt x="11446" y="1"/>
                  </a:lnTo>
                  <a:close/>
                </a:path>
              </a:pathLst>
            </a:custGeom>
            <a:solidFill>
              <a:srgbClr val="FFFFFF">
                <a:alpha val="45090"/>
              </a:srgb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a:off x="4294275" y="978125"/>
              <a:ext cx="991975" cy="65475"/>
            </a:xfrm>
            <a:custGeom>
              <a:rect b="b" l="l" r="r" t="t"/>
              <a:pathLst>
                <a:path extrusionOk="0" h="2619" w="39679">
                  <a:moveTo>
                    <a:pt x="0" y="1"/>
                  </a:moveTo>
                  <a:lnTo>
                    <a:pt x="0" y="1"/>
                  </a:lnTo>
                  <a:lnTo>
                    <a:pt x="39679" y="2619"/>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p:nvPr/>
          </p:nvSpPr>
          <p:spPr>
            <a:xfrm>
              <a:off x="2835900" y="2022000"/>
              <a:ext cx="504250" cy="568675"/>
            </a:xfrm>
            <a:custGeom>
              <a:rect b="b" l="l" r="r" t="t"/>
              <a:pathLst>
                <a:path extrusionOk="0" h="22747" w="20170">
                  <a:moveTo>
                    <a:pt x="16507" y="1"/>
                  </a:moveTo>
                  <a:lnTo>
                    <a:pt x="1" y="22380"/>
                  </a:lnTo>
                  <a:lnTo>
                    <a:pt x="20169" y="22746"/>
                  </a:lnTo>
                  <a:lnTo>
                    <a:pt x="19001" y="15453"/>
                  </a:lnTo>
                  <a:lnTo>
                    <a:pt x="1650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7"/>
            <p:cNvSpPr/>
            <p:nvPr/>
          </p:nvSpPr>
          <p:spPr>
            <a:xfrm>
              <a:off x="3255600" y="1913225"/>
              <a:ext cx="742900" cy="677450"/>
            </a:xfrm>
            <a:custGeom>
              <a:rect b="b" l="l" r="r" t="t"/>
              <a:pathLst>
                <a:path extrusionOk="0" h="27098" w="29716">
                  <a:moveTo>
                    <a:pt x="29716" y="1"/>
                  </a:moveTo>
                  <a:lnTo>
                    <a:pt x="1" y="4091"/>
                  </a:lnTo>
                  <a:lnTo>
                    <a:pt x="1086" y="10789"/>
                  </a:lnTo>
                  <a:lnTo>
                    <a:pt x="3715" y="27097"/>
                  </a:lnTo>
                  <a:lnTo>
                    <a:pt x="3725" y="27097"/>
                  </a:lnTo>
                  <a:lnTo>
                    <a:pt x="2971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7"/>
            <p:cNvSpPr/>
            <p:nvPr/>
          </p:nvSpPr>
          <p:spPr>
            <a:xfrm>
              <a:off x="1705175" y="2772175"/>
              <a:ext cx="693350" cy="663600"/>
            </a:xfrm>
            <a:custGeom>
              <a:rect b="b" l="l" r="r" t="t"/>
              <a:pathLst>
                <a:path extrusionOk="0" h="26544" w="27734">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a:off x="2435525" y="2589325"/>
              <a:ext cx="904625" cy="762200"/>
            </a:xfrm>
            <a:custGeom>
              <a:rect b="b" l="l" r="r" t="t"/>
              <a:pathLst>
                <a:path extrusionOk="0" h="30488" w="36185">
                  <a:moveTo>
                    <a:pt x="15797" y="0"/>
                  </a:moveTo>
                  <a:lnTo>
                    <a:pt x="6824" y="16976"/>
                  </a:lnTo>
                  <a:lnTo>
                    <a:pt x="1" y="30144"/>
                  </a:lnTo>
                  <a:cubicBezTo>
                    <a:pt x="94" y="30237"/>
                    <a:pt x="157" y="30362"/>
                    <a:pt x="198" y="30487"/>
                  </a:cubicBezTo>
                  <a:lnTo>
                    <a:pt x="36184" y="376"/>
                  </a:lnTo>
                  <a:lnTo>
                    <a:pt x="1579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p:nvPr/>
          </p:nvSpPr>
          <p:spPr>
            <a:xfrm>
              <a:off x="1799325" y="2586200"/>
              <a:ext cx="1023050" cy="756725"/>
            </a:xfrm>
            <a:custGeom>
              <a:rect b="b" l="l" r="r" t="t"/>
              <a:pathLst>
                <a:path extrusionOk="0" h="30269" w="40922">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p:nvPr/>
          </p:nvSpPr>
          <p:spPr>
            <a:xfrm>
              <a:off x="2440475" y="2598725"/>
              <a:ext cx="1417425" cy="916075"/>
            </a:xfrm>
            <a:custGeom>
              <a:rect b="b" l="l" r="r" t="t"/>
              <a:pathLst>
                <a:path extrusionOk="0" h="36643" w="56697">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p:nvPr/>
          </p:nvSpPr>
          <p:spPr>
            <a:xfrm>
              <a:off x="3348725" y="1912975"/>
              <a:ext cx="1181625" cy="687075"/>
            </a:xfrm>
            <a:custGeom>
              <a:rect b="b" l="l" r="r" t="t"/>
              <a:pathLst>
                <a:path extrusionOk="0" h="27483" w="47265">
                  <a:moveTo>
                    <a:pt x="26095" y="1"/>
                  </a:moveTo>
                  <a:lnTo>
                    <a:pt x="25991" y="11"/>
                  </a:lnTo>
                  <a:lnTo>
                    <a:pt x="0" y="27107"/>
                  </a:lnTo>
                  <a:lnTo>
                    <a:pt x="47264" y="27483"/>
                  </a:lnTo>
                  <a:lnTo>
                    <a:pt x="32251" y="7993"/>
                  </a:lnTo>
                  <a:lnTo>
                    <a:pt x="2609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7"/>
            <p:cNvSpPr/>
            <p:nvPr/>
          </p:nvSpPr>
          <p:spPr>
            <a:xfrm>
              <a:off x="3347150" y="2598725"/>
              <a:ext cx="1183475" cy="910100"/>
            </a:xfrm>
            <a:custGeom>
              <a:rect b="b" l="l" r="r" t="t"/>
              <a:pathLst>
                <a:path extrusionOk="0" h="36404" w="47339">
                  <a:moveTo>
                    <a:pt x="1" y="0"/>
                  </a:moveTo>
                  <a:lnTo>
                    <a:pt x="20430" y="36403"/>
                  </a:lnTo>
                  <a:lnTo>
                    <a:pt x="20440" y="36392"/>
                  </a:lnTo>
                  <a:lnTo>
                    <a:pt x="20701" y="36257"/>
                  </a:lnTo>
                  <a:lnTo>
                    <a:pt x="47338" y="376"/>
                  </a:lnTo>
                  <a:lnTo>
                    <a:pt x="105" y="0"/>
                  </a:lnTo>
                  <a:close/>
                </a:path>
              </a:pathLst>
            </a:custGeom>
            <a:solidFill>
              <a:srgbClr val="FFFFFF">
                <a:alpha val="45090"/>
              </a:srgb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p:nvPr/>
          </p:nvSpPr>
          <p:spPr>
            <a:xfrm>
              <a:off x="5290400" y="852125"/>
              <a:ext cx="669100" cy="448425"/>
            </a:xfrm>
            <a:custGeom>
              <a:rect b="b" l="l" r="r" t="t"/>
              <a:pathLst>
                <a:path extrusionOk="0" h="17937" w="26764">
                  <a:moveTo>
                    <a:pt x="9861" y="1"/>
                  </a:moveTo>
                  <a:lnTo>
                    <a:pt x="1" y="7670"/>
                  </a:lnTo>
                  <a:lnTo>
                    <a:pt x="158" y="7722"/>
                  </a:lnTo>
                  <a:lnTo>
                    <a:pt x="158" y="7732"/>
                  </a:lnTo>
                  <a:lnTo>
                    <a:pt x="26763" y="17936"/>
                  </a:lnTo>
                  <a:lnTo>
                    <a:pt x="26763" y="17936"/>
                  </a:lnTo>
                  <a:lnTo>
                    <a:pt x="9965" y="42"/>
                  </a:lnTo>
                  <a:lnTo>
                    <a:pt x="986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7"/>
            <p:cNvSpPr/>
            <p:nvPr/>
          </p:nvSpPr>
          <p:spPr>
            <a:xfrm>
              <a:off x="5290400" y="852125"/>
              <a:ext cx="246525" cy="191750"/>
            </a:xfrm>
            <a:custGeom>
              <a:rect b="b" l="l" r="r" t="t"/>
              <a:pathLst>
                <a:path extrusionOk="0" h="7670" w="9861">
                  <a:moveTo>
                    <a:pt x="9861" y="1"/>
                  </a:moveTo>
                  <a:lnTo>
                    <a:pt x="1" y="7670"/>
                  </a:lnTo>
                  <a:lnTo>
                    <a:pt x="1" y="767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a:off x="4013600" y="1916100"/>
              <a:ext cx="903050" cy="681600"/>
            </a:xfrm>
            <a:custGeom>
              <a:rect b="b" l="l" r="r" t="t"/>
              <a:pathLst>
                <a:path extrusionOk="0" h="27264" w="36122">
                  <a:moveTo>
                    <a:pt x="1" y="1"/>
                  </a:moveTo>
                  <a:lnTo>
                    <a:pt x="3746" y="4852"/>
                  </a:lnTo>
                  <a:lnTo>
                    <a:pt x="21014" y="27263"/>
                  </a:lnTo>
                  <a:lnTo>
                    <a:pt x="36122" y="10685"/>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a:off x="4007875" y="1047500"/>
              <a:ext cx="1277100" cy="1128675"/>
            </a:xfrm>
            <a:custGeom>
              <a:rect b="b" l="l" r="r" t="t"/>
              <a:pathLst>
                <a:path extrusionOk="0" h="45147" w="51084">
                  <a:moveTo>
                    <a:pt x="51083" y="1"/>
                  </a:moveTo>
                  <a:lnTo>
                    <a:pt x="10" y="34296"/>
                  </a:lnTo>
                  <a:lnTo>
                    <a:pt x="0" y="34337"/>
                  </a:lnTo>
                  <a:lnTo>
                    <a:pt x="36539" y="45147"/>
                  </a:lnTo>
                  <a:lnTo>
                    <a:pt x="5108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a:off x="4929675" y="1045425"/>
              <a:ext cx="1040775" cy="1131025"/>
            </a:xfrm>
            <a:custGeom>
              <a:rect b="b" l="l" r="r" t="t"/>
              <a:pathLst>
                <a:path extrusionOk="0" h="45241" w="41631">
                  <a:moveTo>
                    <a:pt x="14587" y="0"/>
                  </a:moveTo>
                  <a:lnTo>
                    <a:pt x="1" y="45240"/>
                  </a:lnTo>
                  <a:lnTo>
                    <a:pt x="41631" y="10674"/>
                  </a:lnTo>
                  <a:lnTo>
                    <a:pt x="41192" y="10204"/>
                  </a:lnTo>
                  <a:lnTo>
                    <a:pt x="1458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p:nvPr/>
          </p:nvSpPr>
          <p:spPr>
            <a:xfrm>
              <a:off x="4545450" y="2187900"/>
              <a:ext cx="829250" cy="755675"/>
            </a:xfrm>
            <a:custGeom>
              <a:rect b="b" l="l" r="r" t="t"/>
              <a:pathLst>
                <a:path extrusionOk="0" h="30227" w="33170">
                  <a:moveTo>
                    <a:pt x="15108" y="1"/>
                  </a:moveTo>
                  <a:lnTo>
                    <a:pt x="0" y="16590"/>
                  </a:lnTo>
                  <a:lnTo>
                    <a:pt x="33169" y="30226"/>
                  </a:lnTo>
                  <a:lnTo>
                    <a:pt x="33169" y="30226"/>
                  </a:lnTo>
                  <a:lnTo>
                    <a:pt x="21389" y="10507"/>
                  </a:lnTo>
                  <a:lnTo>
                    <a:pt x="15108"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a:off x="5978250" y="1318775"/>
              <a:ext cx="350075" cy="664900"/>
            </a:xfrm>
            <a:custGeom>
              <a:rect b="b" l="l" r="r" t="t"/>
              <a:pathLst>
                <a:path extrusionOk="0" h="26596" w="14003">
                  <a:moveTo>
                    <a:pt x="1" y="1"/>
                  </a:moveTo>
                  <a:lnTo>
                    <a:pt x="3694" y="26596"/>
                  </a:lnTo>
                  <a:lnTo>
                    <a:pt x="14002" y="11509"/>
                  </a:lnTo>
                  <a:lnTo>
                    <a:pt x="13950" y="11383"/>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7"/>
            <p:cNvSpPr/>
            <p:nvPr/>
          </p:nvSpPr>
          <p:spPr>
            <a:xfrm>
              <a:off x="4931250" y="2185300"/>
              <a:ext cx="710800" cy="756975"/>
            </a:xfrm>
            <a:custGeom>
              <a:rect b="b" l="l" r="r" t="t"/>
              <a:pathLst>
                <a:path extrusionOk="0" h="30279" w="28432">
                  <a:moveTo>
                    <a:pt x="0" y="0"/>
                  </a:moveTo>
                  <a:lnTo>
                    <a:pt x="18092" y="30279"/>
                  </a:lnTo>
                  <a:lnTo>
                    <a:pt x="28431" y="365"/>
                  </a:lnTo>
                  <a:lnTo>
                    <a:pt x="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5391600" y="2197550"/>
              <a:ext cx="451300" cy="746300"/>
            </a:xfrm>
            <a:custGeom>
              <a:rect b="b" l="l" r="r" t="t"/>
              <a:pathLst>
                <a:path extrusionOk="0" h="29852" w="18052">
                  <a:moveTo>
                    <a:pt x="10320" y="0"/>
                  </a:moveTo>
                  <a:lnTo>
                    <a:pt x="1" y="29851"/>
                  </a:lnTo>
                  <a:lnTo>
                    <a:pt x="18030" y="29851"/>
                  </a:lnTo>
                  <a:lnTo>
                    <a:pt x="18051" y="29840"/>
                  </a:lnTo>
                  <a:lnTo>
                    <a:pt x="1032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5649600" y="2193125"/>
              <a:ext cx="592900" cy="750450"/>
            </a:xfrm>
            <a:custGeom>
              <a:rect b="b" l="l" r="r" t="t"/>
              <a:pathLst>
                <a:path extrusionOk="0" h="30018" w="23716">
                  <a:moveTo>
                    <a:pt x="52" y="0"/>
                  </a:moveTo>
                  <a:lnTo>
                    <a:pt x="0" y="177"/>
                  </a:lnTo>
                  <a:lnTo>
                    <a:pt x="7731" y="30017"/>
                  </a:lnTo>
                  <a:lnTo>
                    <a:pt x="23715" y="18489"/>
                  </a:lnTo>
                  <a:lnTo>
                    <a:pt x="5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p:nvPr/>
          </p:nvSpPr>
          <p:spPr>
            <a:xfrm>
              <a:off x="6070600" y="1606475"/>
              <a:ext cx="432475" cy="441650"/>
            </a:xfrm>
            <a:custGeom>
              <a:rect b="b" l="l" r="r" t="t"/>
              <a:pathLst>
                <a:path extrusionOk="0" h="17666" w="17299">
                  <a:moveTo>
                    <a:pt x="10308" y="1"/>
                  </a:moveTo>
                  <a:lnTo>
                    <a:pt x="0" y="15088"/>
                  </a:lnTo>
                  <a:lnTo>
                    <a:pt x="17299" y="17665"/>
                  </a:lnTo>
                  <a:lnTo>
                    <a:pt x="17299" y="17665"/>
                  </a:lnTo>
                  <a:lnTo>
                    <a:pt x="10308"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7"/>
            <p:cNvSpPr/>
            <p:nvPr/>
          </p:nvSpPr>
          <p:spPr>
            <a:xfrm>
              <a:off x="5649075" y="1315125"/>
              <a:ext cx="421525" cy="872800"/>
            </a:xfrm>
            <a:custGeom>
              <a:rect b="b" l="l" r="r" t="t"/>
              <a:pathLst>
                <a:path extrusionOk="0" h="34912" w="16861">
                  <a:moveTo>
                    <a:pt x="12980" y="1"/>
                  </a:moveTo>
                  <a:lnTo>
                    <a:pt x="0" y="34859"/>
                  </a:lnTo>
                  <a:lnTo>
                    <a:pt x="167" y="34859"/>
                  </a:lnTo>
                  <a:lnTo>
                    <a:pt x="146" y="34912"/>
                  </a:lnTo>
                  <a:lnTo>
                    <a:pt x="16861" y="26742"/>
                  </a:lnTo>
                  <a:lnTo>
                    <a:pt x="13168" y="147"/>
                  </a:lnTo>
                  <a:lnTo>
                    <a:pt x="1298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7"/>
            <p:cNvSpPr/>
            <p:nvPr/>
          </p:nvSpPr>
          <p:spPr>
            <a:xfrm>
              <a:off x="4929400" y="1312250"/>
              <a:ext cx="1044175" cy="874350"/>
            </a:xfrm>
            <a:custGeom>
              <a:rect b="b" l="l" r="r" t="t"/>
              <a:pathLst>
                <a:path extrusionOk="0" h="34974" w="41767">
                  <a:moveTo>
                    <a:pt x="41642" y="1"/>
                  </a:moveTo>
                  <a:lnTo>
                    <a:pt x="12" y="34567"/>
                  </a:lnTo>
                  <a:lnTo>
                    <a:pt x="1" y="34598"/>
                  </a:lnTo>
                  <a:lnTo>
                    <a:pt x="28787" y="34974"/>
                  </a:lnTo>
                  <a:lnTo>
                    <a:pt x="41767" y="116"/>
                  </a:lnTo>
                  <a:lnTo>
                    <a:pt x="41683" y="42"/>
                  </a:lnTo>
                  <a:lnTo>
                    <a:pt x="4164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7"/>
            <p:cNvSpPr/>
            <p:nvPr/>
          </p:nvSpPr>
          <p:spPr>
            <a:xfrm>
              <a:off x="5650875" y="1983650"/>
              <a:ext cx="595025" cy="671700"/>
            </a:xfrm>
            <a:custGeom>
              <a:rect b="b" l="l" r="r" t="t"/>
              <a:pathLst>
                <a:path extrusionOk="0" h="26868" w="23801">
                  <a:moveTo>
                    <a:pt x="16789" y="1"/>
                  </a:moveTo>
                  <a:lnTo>
                    <a:pt x="74" y="8171"/>
                  </a:lnTo>
                  <a:lnTo>
                    <a:pt x="1" y="8379"/>
                  </a:lnTo>
                  <a:lnTo>
                    <a:pt x="23664" y="26868"/>
                  </a:lnTo>
                  <a:lnTo>
                    <a:pt x="23675" y="26868"/>
                  </a:lnTo>
                  <a:lnTo>
                    <a:pt x="23800" y="26565"/>
                  </a:lnTo>
                  <a:lnTo>
                    <a:pt x="16789"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7"/>
            <p:cNvSpPr/>
            <p:nvPr/>
          </p:nvSpPr>
          <p:spPr>
            <a:xfrm>
              <a:off x="6070600" y="1983650"/>
              <a:ext cx="433000" cy="664125"/>
            </a:xfrm>
            <a:custGeom>
              <a:rect b="b" l="l" r="r" t="t"/>
              <a:pathLst>
                <a:path extrusionOk="0" h="26565" w="17320">
                  <a:moveTo>
                    <a:pt x="0" y="1"/>
                  </a:moveTo>
                  <a:lnTo>
                    <a:pt x="7011" y="26565"/>
                  </a:lnTo>
                  <a:lnTo>
                    <a:pt x="17320" y="2630"/>
                  </a:lnTo>
                  <a:lnTo>
                    <a:pt x="17299" y="2578"/>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7"/>
            <p:cNvSpPr/>
            <p:nvPr/>
          </p:nvSpPr>
          <p:spPr>
            <a:xfrm>
              <a:off x="2437350" y="3367150"/>
              <a:ext cx="1416375" cy="419975"/>
            </a:xfrm>
            <a:custGeom>
              <a:rect b="b" l="l" r="r" t="t"/>
              <a:pathLst>
                <a:path extrusionOk="0" h="16799" w="56655">
                  <a:moveTo>
                    <a:pt x="136" y="0"/>
                  </a:moveTo>
                  <a:cubicBezTo>
                    <a:pt x="115" y="116"/>
                    <a:pt x="63" y="220"/>
                    <a:pt x="0" y="313"/>
                  </a:cubicBezTo>
                  <a:lnTo>
                    <a:pt x="13919" y="16799"/>
                  </a:lnTo>
                  <a:lnTo>
                    <a:pt x="56655" y="6031"/>
                  </a:lnTo>
                  <a:lnTo>
                    <a:pt x="56571" y="5906"/>
                  </a:lnTo>
                  <a:lnTo>
                    <a:pt x="13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7"/>
            <p:cNvSpPr/>
            <p:nvPr/>
          </p:nvSpPr>
          <p:spPr>
            <a:xfrm>
              <a:off x="1710125" y="3372125"/>
              <a:ext cx="693325" cy="509425"/>
            </a:xfrm>
            <a:custGeom>
              <a:rect b="b" l="l" r="r" t="t"/>
              <a:pathLst>
                <a:path extrusionOk="0" h="20377" w="27733">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7"/>
            <p:cNvSpPr/>
            <p:nvPr/>
          </p:nvSpPr>
          <p:spPr>
            <a:xfrm>
              <a:off x="1890100" y="3380700"/>
              <a:ext cx="882975" cy="505550"/>
            </a:xfrm>
            <a:custGeom>
              <a:rect b="b" l="l" r="r" t="t"/>
              <a:pathLst>
                <a:path extrusionOk="0" h="20222" w="35319">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7"/>
            <p:cNvSpPr/>
            <p:nvPr/>
          </p:nvSpPr>
          <p:spPr>
            <a:xfrm>
              <a:off x="2785300" y="3517925"/>
              <a:ext cx="1071300" cy="546725"/>
            </a:xfrm>
            <a:custGeom>
              <a:rect b="b" l="l" r="r" t="t"/>
              <a:pathLst>
                <a:path extrusionOk="0" h="21869" w="42852">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7"/>
            <p:cNvSpPr/>
            <p:nvPr/>
          </p:nvSpPr>
          <p:spPr>
            <a:xfrm>
              <a:off x="1901050" y="3792600"/>
              <a:ext cx="878025" cy="427000"/>
            </a:xfrm>
            <a:custGeom>
              <a:rect b="b" l="l" r="r" t="t"/>
              <a:pathLst>
                <a:path extrusionOk="0" h="17080" w="35121">
                  <a:moveTo>
                    <a:pt x="35120" y="0"/>
                  </a:moveTo>
                  <a:lnTo>
                    <a:pt x="1" y="4027"/>
                  </a:lnTo>
                  <a:lnTo>
                    <a:pt x="27723" y="17079"/>
                  </a:lnTo>
                  <a:lnTo>
                    <a:pt x="27838" y="17059"/>
                  </a:lnTo>
                  <a:lnTo>
                    <a:pt x="3512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7"/>
            <p:cNvSpPr/>
            <p:nvPr/>
          </p:nvSpPr>
          <p:spPr>
            <a:xfrm>
              <a:off x="2596975" y="3791550"/>
              <a:ext cx="810200" cy="427525"/>
            </a:xfrm>
            <a:custGeom>
              <a:rect b="b" l="l" r="r" t="t"/>
              <a:pathLst>
                <a:path extrusionOk="0" h="17101" w="32408">
                  <a:moveTo>
                    <a:pt x="7659" y="0"/>
                  </a:moveTo>
                  <a:lnTo>
                    <a:pt x="7378" y="31"/>
                  </a:lnTo>
                  <a:lnTo>
                    <a:pt x="7283" y="42"/>
                  </a:lnTo>
                  <a:lnTo>
                    <a:pt x="1" y="17101"/>
                  </a:lnTo>
                  <a:lnTo>
                    <a:pt x="32407" y="10924"/>
                  </a:lnTo>
                  <a:lnTo>
                    <a:pt x="765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7"/>
            <p:cNvSpPr/>
            <p:nvPr/>
          </p:nvSpPr>
          <p:spPr>
            <a:xfrm>
              <a:off x="4542075" y="2609950"/>
              <a:ext cx="819050" cy="410050"/>
            </a:xfrm>
            <a:custGeom>
              <a:rect b="b" l="l" r="r" t="t"/>
              <a:pathLst>
                <a:path extrusionOk="0" h="16402" w="32762">
                  <a:moveTo>
                    <a:pt x="0" y="0"/>
                  </a:moveTo>
                  <a:lnTo>
                    <a:pt x="9850" y="16402"/>
                  </a:lnTo>
                  <a:lnTo>
                    <a:pt x="9912" y="16370"/>
                  </a:lnTo>
                  <a:lnTo>
                    <a:pt x="9975" y="16360"/>
                  </a:lnTo>
                  <a:lnTo>
                    <a:pt x="32762" y="13469"/>
                  </a:lnTo>
                  <a:lnTo>
                    <a:pt x="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7"/>
            <p:cNvSpPr/>
            <p:nvPr/>
          </p:nvSpPr>
          <p:spPr>
            <a:xfrm>
              <a:off x="3881350" y="2608900"/>
              <a:ext cx="906975" cy="887650"/>
            </a:xfrm>
            <a:custGeom>
              <a:rect b="b" l="l" r="r" t="t"/>
              <a:pathLst>
                <a:path extrusionOk="0" h="35506" w="36279">
                  <a:moveTo>
                    <a:pt x="26346" y="0"/>
                  </a:moveTo>
                  <a:lnTo>
                    <a:pt x="1" y="35505"/>
                  </a:lnTo>
                  <a:lnTo>
                    <a:pt x="36279" y="16444"/>
                  </a:lnTo>
                  <a:lnTo>
                    <a:pt x="26429" y="42"/>
                  </a:lnTo>
                  <a:lnTo>
                    <a:pt x="2634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7"/>
            <p:cNvSpPr/>
            <p:nvPr/>
          </p:nvSpPr>
          <p:spPr>
            <a:xfrm>
              <a:off x="3426450" y="3522350"/>
              <a:ext cx="515450" cy="641700"/>
            </a:xfrm>
            <a:custGeom>
              <a:rect b="b" l="l" r="r" t="t"/>
              <a:pathLst>
                <a:path extrusionOk="0" h="25668" w="20618">
                  <a:moveTo>
                    <a:pt x="17206" y="1"/>
                  </a:moveTo>
                  <a:lnTo>
                    <a:pt x="0" y="21598"/>
                  </a:lnTo>
                  <a:lnTo>
                    <a:pt x="95" y="21984"/>
                  </a:lnTo>
                  <a:lnTo>
                    <a:pt x="20617" y="25667"/>
                  </a:lnTo>
                  <a:lnTo>
                    <a:pt x="17508" y="481"/>
                  </a:lnTo>
                  <a:lnTo>
                    <a:pt x="1720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7"/>
            <p:cNvSpPr/>
            <p:nvPr/>
          </p:nvSpPr>
          <p:spPr>
            <a:xfrm>
              <a:off x="3428800" y="4071925"/>
              <a:ext cx="513100" cy="392350"/>
            </a:xfrm>
            <a:custGeom>
              <a:rect b="b" l="l" r="r" t="t"/>
              <a:pathLst>
                <a:path extrusionOk="0" h="15694" w="20524">
                  <a:moveTo>
                    <a:pt x="1" y="1"/>
                  </a:moveTo>
                  <a:lnTo>
                    <a:pt x="3871" y="15693"/>
                  </a:lnTo>
                  <a:lnTo>
                    <a:pt x="20523" y="3684"/>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7"/>
            <p:cNvSpPr/>
            <p:nvPr/>
          </p:nvSpPr>
          <p:spPr>
            <a:xfrm>
              <a:off x="3525575" y="4164025"/>
              <a:ext cx="513100" cy="406925"/>
            </a:xfrm>
            <a:custGeom>
              <a:rect b="b" l="l" r="r" t="t"/>
              <a:pathLst>
                <a:path extrusionOk="0" h="16277" w="20524">
                  <a:moveTo>
                    <a:pt x="16652" y="0"/>
                  </a:moveTo>
                  <a:lnTo>
                    <a:pt x="0" y="12009"/>
                  </a:lnTo>
                  <a:lnTo>
                    <a:pt x="53" y="12208"/>
                  </a:lnTo>
                  <a:lnTo>
                    <a:pt x="53" y="12270"/>
                  </a:lnTo>
                  <a:lnTo>
                    <a:pt x="20273" y="16277"/>
                  </a:lnTo>
                  <a:lnTo>
                    <a:pt x="20419" y="16173"/>
                  </a:lnTo>
                  <a:lnTo>
                    <a:pt x="20523" y="15630"/>
                  </a:lnTo>
                  <a:lnTo>
                    <a:pt x="1665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p:nvPr/>
          </p:nvSpPr>
          <p:spPr>
            <a:xfrm>
              <a:off x="3864125" y="3534350"/>
              <a:ext cx="289050" cy="629700"/>
            </a:xfrm>
            <a:custGeom>
              <a:rect b="b" l="l" r="r" t="t"/>
              <a:pathLst>
                <a:path extrusionOk="0" h="25188" w="11562">
                  <a:moveTo>
                    <a:pt x="1" y="1"/>
                  </a:moveTo>
                  <a:lnTo>
                    <a:pt x="3110" y="25187"/>
                  </a:lnTo>
                  <a:lnTo>
                    <a:pt x="11510" y="18416"/>
                  </a:lnTo>
                  <a:lnTo>
                    <a:pt x="11561" y="18165"/>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7"/>
            <p:cNvSpPr/>
            <p:nvPr/>
          </p:nvSpPr>
          <p:spPr>
            <a:xfrm>
              <a:off x="3941875" y="3994725"/>
              <a:ext cx="210000" cy="560050"/>
            </a:xfrm>
            <a:custGeom>
              <a:rect b="b" l="l" r="r" t="t"/>
              <a:pathLst>
                <a:path extrusionOk="0" h="22402" w="8400">
                  <a:moveTo>
                    <a:pt x="8400" y="1"/>
                  </a:moveTo>
                  <a:lnTo>
                    <a:pt x="0" y="6772"/>
                  </a:lnTo>
                  <a:lnTo>
                    <a:pt x="3871" y="22402"/>
                  </a:lnTo>
                  <a:lnTo>
                    <a:pt x="840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7"/>
            <p:cNvSpPr/>
            <p:nvPr/>
          </p:nvSpPr>
          <p:spPr>
            <a:xfrm>
              <a:off x="3526875" y="4470775"/>
              <a:ext cx="505525" cy="469250"/>
            </a:xfrm>
            <a:custGeom>
              <a:rect b="b" l="l" r="r" t="t"/>
              <a:pathLst>
                <a:path extrusionOk="0" h="18770" w="20221">
                  <a:moveTo>
                    <a:pt x="1" y="0"/>
                  </a:moveTo>
                  <a:lnTo>
                    <a:pt x="1" y="18770"/>
                  </a:lnTo>
                  <a:lnTo>
                    <a:pt x="20221" y="4007"/>
                  </a:lnTo>
                  <a:lnTo>
                    <a:pt x="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7"/>
            <p:cNvSpPr/>
            <p:nvPr/>
          </p:nvSpPr>
          <p:spPr>
            <a:xfrm>
              <a:off x="1109425" y="283500"/>
              <a:ext cx="5411650" cy="4688350"/>
            </a:xfrm>
            <a:custGeom>
              <a:rect b="b" l="l" r="r" t="t"/>
              <a:pathLst>
                <a:path extrusionOk="0" h="187534" w="216466">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7"/>
            <p:cNvSpPr/>
            <p:nvPr/>
          </p:nvSpPr>
          <p:spPr>
            <a:xfrm>
              <a:off x="1429450" y="1148725"/>
              <a:ext cx="483900" cy="473950"/>
            </a:xfrm>
            <a:custGeom>
              <a:rect b="b" l="l" r="r" t="t"/>
              <a:pathLst>
                <a:path extrusionOk="0" h="18958" w="19356">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7"/>
            <p:cNvSpPr/>
            <p:nvPr/>
          </p:nvSpPr>
          <p:spPr>
            <a:xfrm>
              <a:off x="1732825" y="899600"/>
              <a:ext cx="355025" cy="718900"/>
            </a:xfrm>
            <a:custGeom>
              <a:rect b="b" l="l" r="r" t="t"/>
              <a:pathLst>
                <a:path extrusionOk="0" h="28756" w="14201">
                  <a:moveTo>
                    <a:pt x="14012" y="1"/>
                  </a:moveTo>
                  <a:lnTo>
                    <a:pt x="1" y="10226"/>
                  </a:lnTo>
                  <a:lnTo>
                    <a:pt x="6813" y="28756"/>
                  </a:lnTo>
                  <a:lnTo>
                    <a:pt x="7116" y="28651"/>
                  </a:lnTo>
                  <a:lnTo>
                    <a:pt x="386" y="10341"/>
                  </a:lnTo>
                  <a:lnTo>
                    <a:pt x="14200" y="262"/>
                  </a:lnTo>
                  <a:lnTo>
                    <a:pt x="1401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7"/>
            <p:cNvSpPr/>
            <p:nvPr/>
          </p:nvSpPr>
          <p:spPr>
            <a:xfrm>
              <a:off x="1432600" y="1518325"/>
              <a:ext cx="481800" cy="616650"/>
            </a:xfrm>
            <a:custGeom>
              <a:rect b="b" l="l" r="r" t="t"/>
              <a:pathLst>
                <a:path extrusionOk="0" h="24666" w="19272">
                  <a:moveTo>
                    <a:pt x="355" y="397"/>
                  </a:moveTo>
                  <a:lnTo>
                    <a:pt x="18676" y="4059"/>
                  </a:lnTo>
                  <a:lnTo>
                    <a:pt x="1816" y="23851"/>
                  </a:lnTo>
                  <a:lnTo>
                    <a:pt x="355" y="397"/>
                  </a:lnTo>
                  <a:close/>
                  <a:moveTo>
                    <a:pt x="0" y="0"/>
                  </a:moveTo>
                  <a:lnTo>
                    <a:pt x="1544" y="24665"/>
                  </a:lnTo>
                  <a:lnTo>
                    <a:pt x="19271" y="3851"/>
                  </a:lnTo>
                  <a:lnTo>
                    <a:pt x="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7"/>
            <p:cNvSpPr/>
            <p:nvPr/>
          </p:nvSpPr>
          <p:spPr>
            <a:xfrm>
              <a:off x="1466500" y="1609350"/>
              <a:ext cx="662825" cy="585875"/>
            </a:xfrm>
            <a:custGeom>
              <a:rect b="b" l="l" r="r" t="t"/>
              <a:pathLst>
                <a:path extrusionOk="0" h="23435" w="26513">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7"/>
            <p:cNvSpPr/>
            <p:nvPr/>
          </p:nvSpPr>
          <p:spPr>
            <a:xfrm>
              <a:off x="1111225" y="1511800"/>
              <a:ext cx="367825" cy="619525"/>
            </a:xfrm>
            <a:custGeom>
              <a:rect b="b" l="l" r="r" t="t"/>
              <a:pathLst>
                <a:path extrusionOk="0" h="24781" w="14713">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7"/>
            <p:cNvSpPr/>
            <p:nvPr/>
          </p:nvSpPr>
          <p:spPr>
            <a:xfrm>
              <a:off x="2075050" y="672950"/>
              <a:ext cx="776275" cy="235825"/>
            </a:xfrm>
            <a:custGeom>
              <a:rect b="b" l="l" r="r" t="t"/>
              <a:pathLst>
                <a:path extrusionOk="0" h="9433" w="31051">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7"/>
            <p:cNvSpPr/>
            <p:nvPr/>
          </p:nvSpPr>
          <p:spPr>
            <a:xfrm>
              <a:off x="2263375" y="447825"/>
              <a:ext cx="819575" cy="239225"/>
            </a:xfrm>
            <a:custGeom>
              <a:rect b="b" l="l" r="r" t="t"/>
              <a:pathLst>
                <a:path extrusionOk="0" h="9569" w="32783">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7"/>
            <p:cNvSpPr/>
            <p:nvPr/>
          </p:nvSpPr>
          <p:spPr>
            <a:xfrm>
              <a:off x="2265200" y="444450"/>
              <a:ext cx="827150" cy="340675"/>
            </a:xfrm>
            <a:custGeom>
              <a:rect b="b" l="l" r="r" t="t"/>
              <a:pathLst>
                <a:path extrusionOk="0" h="13627" w="33086">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7"/>
            <p:cNvSpPr/>
            <p:nvPr/>
          </p:nvSpPr>
          <p:spPr>
            <a:xfrm>
              <a:off x="1904975" y="899350"/>
              <a:ext cx="752825" cy="721500"/>
            </a:xfrm>
            <a:custGeom>
              <a:rect b="b" l="l" r="r" t="t"/>
              <a:pathLst>
                <a:path extrusionOk="0" h="28860" w="30113">
                  <a:moveTo>
                    <a:pt x="7304" y="1"/>
                  </a:moveTo>
                  <a:lnTo>
                    <a:pt x="7147" y="282"/>
                  </a:lnTo>
                  <a:lnTo>
                    <a:pt x="29444" y="12552"/>
                  </a:lnTo>
                  <a:lnTo>
                    <a:pt x="1" y="28568"/>
                  </a:lnTo>
                  <a:lnTo>
                    <a:pt x="157" y="28860"/>
                  </a:lnTo>
                  <a:lnTo>
                    <a:pt x="30112" y="12552"/>
                  </a:lnTo>
                  <a:lnTo>
                    <a:pt x="730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7"/>
            <p:cNvSpPr/>
            <p:nvPr/>
          </p:nvSpPr>
          <p:spPr>
            <a:xfrm>
              <a:off x="2073200" y="775450"/>
              <a:ext cx="761425" cy="443450"/>
            </a:xfrm>
            <a:custGeom>
              <a:rect b="b" l="l" r="r" t="t"/>
              <a:pathLst>
                <a:path extrusionOk="0" h="17738" w="30457">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7"/>
            <p:cNvSpPr/>
            <p:nvPr/>
          </p:nvSpPr>
          <p:spPr>
            <a:xfrm>
              <a:off x="1113325" y="1949225"/>
              <a:ext cx="369125" cy="446575"/>
            </a:xfrm>
            <a:custGeom>
              <a:rect b="b" l="l" r="r" t="t"/>
              <a:pathLst>
                <a:path extrusionOk="0" h="17863" w="14765">
                  <a:moveTo>
                    <a:pt x="324" y="512"/>
                  </a:moveTo>
                  <a:lnTo>
                    <a:pt x="14138" y="7054"/>
                  </a:lnTo>
                  <a:lnTo>
                    <a:pt x="324" y="17227"/>
                  </a:lnTo>
                  <a:lnTo>
                    <a:pt x="324" y="512"/>
                  </a:lnTo>
                  <a:close/>
                  <a:moveTo>
                    <a:pt x="0" y="0"/>
                  </a:moveTo>
                  <a:lnTo>
                    <a:pt x="0" y="17863"/>
                  </a:lnTo>
                  <a:lnTo>
                    <a:pt x="14764" y="6991"/>
                  </a:lnTo>
                  <a:lnTo>
                    <a:pt x="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7"/>
            <p:cNvSpPr/>
            <p:nvPr/>
          </p:nvSpPr>
          <p:spPr>
            <a:xfrm>
              <a:off x="1467550" y="2120075"/>
              <a:ext cx="662300" cy="652375"/>
            </a:xfrm>
            <a:custGeom>
              <a:rect b="b" l="l" r="r" t="t"/>
              <a:pathLst>
                <a:path extrusionOk="0" h="26095" w="26492">
                  <a:moveTo>
                    <a:pt x="554" y="376"/>
                  </a:moveTo>
                  <a:lnTo>
                    <a:pt x="25959" y="2953"/>
                  </a:lnTo>
                  <a:lnTo>
                    <a:pt x="13074" y="25406"/>
                  </a:lnTo>
                  <a:lnTo>
                    <a:pt x="554" y="376"/>
                  </a:lnTo>
                  <a:close/>
                  <a:moveTo>
                    <a:pt x="0" y="1"/>
                  </a:moveTo>
                  <a:lnTo>
                    <a:pt x="13053" y="26095"/>
                  </a:lnTo>
                  <a:lnTo>
                    <a:pt x="26491" y="2682"/>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7"/>
            <p:cNvSpPr/>
            <p:nvPr/>
          </p:nvSpPr>
          <p:spPr>
            <a:xfrm>
              <a:off x="1113325" y="2112775"/>
              <a:ext cx="370675" cy="800025"/>
            </a:xfrm>
            <a:custGeom>
              <a:rect b="b" l="l" r="r" t="t"/>
              <a:pathLst>
                <a:path extrusionOk="0" h="32001" w="14827">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7"/>
            <p:cNvSpPr/>
            <p:nvPr/>
          </p:nvSpPr>
          <p:spPr>
            <a:xfrm>
              <a:off x="1148275" y="2115125"/>
              <a:ext cx="651875" cy="785925"/>
            </a:xfrm>
            <a:custGeom>
              <a:rect b="b" l="l" r="r" t="t"/>
              <a:pathLst>
                <a:path extrusionOk="0" h="31437" w="26075">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7"/>
            <p:cNvSpPr/>
            <p:nvPr/>
          </p:nvSpPr>
          <p:spPr>
            <a:xfrm>
              <a:off x="1151400" y="2893725"/>
              <a:ext cx="204525" cy="398325"/>
            </a:xfrm>
            <a:custGeom>
              <a:rect b="b" l="l" r="r" t="t"/>
              <a:pathLst>
                <a:path extrusionOk="0" h="15933" w="8181">
                  <a:moveTo>
                    <a:pt x="293" y="1"/>
                  </a:moveTo>
                  <a:lnTo>
                    <a:pt x="1" y="136"/>
                  </a:lnTo>
                  <a:lnTo>
                    <a:pt x="7899" y="15933"/>
                  </a:lnTo>
                  <a:lnTo>
                    <a:pt x="8181" y="15786"/>
                  </a:lnTo>
                  <a:lnTo>
                    <a:pt x="29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7"/>
            <p:cNvSpPr/>
            <p:nvPr/>
          </p:nvSpPr>
          <p:spPr>
            <a:xfrm>
              <a:off x="1345750" y="2750525"/>
              <a:ext cx="454400" cy="695950"/>
            </a:xfrm>
            <a:custGeom>
              <a:rect b="b" l="l" r="r" t="t"/>
              <a:pathLst>
                <a:path extrusionOk="0" h="27838" w="18176">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a:off x="1985325" y="2193900"/>
              <a:ext cx="131200" cy="228500"/>
            </a:xfrm>
            <a:custGeom>
              <a:rect b="b" l="l" r="r" t="t"/>
              <a:pathLst>
                <a:path extrusionOk="0" h="9140" w="5248">
                  <a:moveTo>
                    <a:pt x="5248" y="0"/>
                  </a:moveTo>
                  <a:lnTo>
                    <a:pt x="0" y="914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7"/>
            <p:cNvSpPr/>
            <p:nvPr/>
          </p:nvSpPr>
          <p:spPr>
            <a:xfrm>
              <a:off x="1794375" y="2188675"/>
              <a:ext cx="331300" cy="574400"/>
            </a:xfrm>
            <a:custGeom>
              <a:rect b="b" l="l" r="r" t="t"/>
              <a:pathLst>
                <a:path extrusionOk="0" h="22976" w="13252">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7"/>
            <p:cNvSpPr/>
            <p:nvPr/>
          </p:nvSpPr>
          <p:spPr>
            <a:xfrm>
              <a:off x="1793075" y="2755225"/>
              <a:ext cx="1850" cy="2625"/>
            </a:xfrm>
            <a:custGeom>
              <a:rect b="b" l="l" r="r" t="t"/>
              <a:pathLst>
                <a:path extrusionOk="0" h="105" w="74">
                  <a:moveTo>
                    <a:pt x="53" y="0"/>
                  </a:moveTo>
                  <a:lnTo>
                    <a:pt x="0" y="84"/>
                  </a:lnTo>
                  <a:lnTo>
                    <a:pt x="32" y="105"/>
                  </a:lnTo>
                  <a:lnTo>
                    <a:pt x="74" y="53"/>
                  </a:lnTo>
                  <a:lnTo>
                    <a:pt x="5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7"/>
            <p:cNvSpPr/>
            <p:nvPr/>
          </p:nvSpPr>
          <p:spPr>
            <a:xfrm>
              <a:off x="1793875" y="2750525"/>
              <a:ext cx="6275" cy="11775"/>
            </a:xfrm>
            <a:custGeom>
              <a:rect b="b" l="l" r="r" t="t"/>
              <a:pathLst>
                <a:path extrusionOk="0" h="471" w="251">
                  <a:moveTo>
                    <a:pt x="250" y="0"/>
                  </a:moveTo>
                  <a:lnTo>
                    <a:pt x="42" y="241"/>
                  </a:lnTo>
                  <a:lnTo>
                    <a:pt x="0" y="293"/>
                  </a:lnTo>
                  <a:lnTo>
                    <a:pt x="188" y="470"/>
                  </a:lnTo>
                  <a:lnTo>
                    <a:pt x="25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7"/>
            <p:cNvSpPr/>
            <p:nvPr/>
          </p:nvSpPr>
          <p:spPr>
            <a:xfrm>
              <a:off x="1901850" y="1202975"/>
              <a:ext cx="757500" cy="997200"/>
            </a:xfrm>
            <a:custGeom>
              <a:rect b="b" l="l" r="r" t="t"/>
              <a:pathLst>
                <a:path extrusionOk="0" h="39888" w="3030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7"/>
            <p:cNvSpPr/>
            <p:nvPr/>
          </p:nvSpPr>
          <p:spPr>
            <a:xfrm>
              <a:off x="2115750" y="1211050"/>
              <a:ext cx="1135950" cy="984700"/>
            </a:xfrm>
            <a:custGeom>
              <a:rect b="b" l="l" r="r" t="t"/>
              <a:pathLst>
                <a:path extrusionOk="0" h="39388" w="45438">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7"/>
            <p:cNvSpPr/>
            <p:nvPr/>
          </p:nvSpPr>
          <p:spPr>
            <a:xfrm>
              <a:off x="2640800" y="728250"/>
              <a:ext cx="785950" cy="495100"/>
            </a:xfrm>
            <a:custGeom>
              <a:rect b="b" l="l" r="r" t="t"/>
              <a:pathLst>
                <a:path extrusionOk="0" h="19804" w="31438">
                  <a:moveTo>
                    <a:pt x="30153" y="438"/>
                  </a:moveTo>
                  <a:lnTo>
                    <a:pt x="689" y="18989"/>
                  </a:lnTo>
                  <a:lnTo>
                    <a:pt x="7596" y="2254"/>
                  </a:lnTo>
                  <a:lnTo>
                    <a:pt x="30153" y="438"/>
                  </a:lnTo>
                  <a:close/>
                  <a:moveTo>
                    <a:pt x="31437" y="0"/>
                  </a:moveTo>
                  <a:lnTo>
                    <a:pt x="7377" y="1941"/>
                  </a:lnTo>
                  <a:lnTo>
                    <a:pt x="0" y="19803"/>
                  </a:lnTo>
                  <a:lnTo>
                    <a:pt x="3143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7"/>
            <p:cNvSpPr/>
            <p:nvPr/>
          </p:nvSpPr>
          <p:spPr>
            <a:xfrm>
              <a:off x="2819225" y="446000"/>
              <a:ext cx="601500" cy="339375"/>
            </a:xfrm>
            <a:custGeom>
              <a:rect b="b" l="l" r="r" t="t"/>
              <a:pathLst>
                <a:path extrusionOk="0" h="13575" w="2406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7"/>
            <p:cNvSpPr/>
            <p:nvPr/>
          </p:nvSpPr>
          <p:spPr>
            <a:xfrm>
              <a:off x="3073550" y="285575"/>
              <a:ext cx="561075" cy="454700"/>
            </a:xfrm>
            <a:custGeom>
              <a:rect b="b" l="l" r="r" t="t"/>
              <a:pathLst>
                <a:path extrusionOk="0" h="18188" w="22443">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7"/>
            <p:cNvSpPr/>
            <p:nvPr/>
          </p:nvSpPr>
          <p:spPr>
            <a:xfrm>
              <a:off x="3402450" y="287150"/>
              <a:ext cx="744200" cy="454150"/>
            </a:xfrm>
            <a:custGeom>
              <a:rect b="b" l="l" r="r" t="t"/>
              <a:pathLst>
                <a:path extrusionOk="0" h="18166" w="29768">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7"/>
            <p:cNvSpPr/>
            <p:nvPr/>
          </p:nvSpPr>
          <p:spPr>
            <a:xfrm>
              <a:off x="4128900" y="447575"/>
              <a:ext cx="349550" cy="543625"/>
            </a:xfrm>
            <a:custGeom>
              <a:rect b="b" l="l" r="r" t="t"/>
              <a:pathLst>
                <a:path extrusionOk="0" h="21745" w="13982">
                  <a:moveTo>
                    <a:pt x="439" y="334"/>
                  </a:moveTo>
                  <a:lnTo>
                    <a:pt x="13532" y="699"/>
                  </a:lnTo>
                  <a:lnTo>
                    <a:pt x="6625" y="20701"/>
                  </a:lnTo>
                  <a:lnTo>
                    <a:pt x="439" y="334"/>
                  </a:lnTo>
                  <a:close/>
                  <a:moveTo>
                    <a:pt x="0" y="1"/>
                  </a:moveTo>
                  <a:lnTo>
                    <a:pt x="6604" y="21744"/>
                  </a:lnTo>
                  <a:lnTo>
                    <a:pt x="13981" y="386"/>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7"/>
            <p:cNvSpPr/>
            <p:nvPr/>
          </p:nvSpPr>
          <p:spPr>
            <a:xfrm>
              <a:off x="4285925" y="456450"/>
              <a:ext cx="572025" cy="532900"/>
            </a:xfrm>
            <a:custGeom>
              <a:rect b="b" l="l" r="r" t="t"/>
              <a:pathLst>
                <a:path extrusionOk="0" h="21316" w="22881">
                  <a:moveTo>
                    <a:pt x="7575" y="386"/>
                  </a:moveTo>
                  <a:lnTo>
                    <a:pt x="22151" y="4028"/>
                  </a:lnTo>
                  <a:lnTo>
                    <a:pt x="657" y="20408"/>
                  </a:lnTo>
                  <a:lnTo>
                    <a:pt x="7575" y="386"/>
                  </a:lnTo>
                  <a:close/>
                  <a:moveTo>
                    <a:pt x="7367" y="0"/>
                  </a:moveTo>
                  <a:lnTo>
                    <a:pt x="0" y="21316"/>
                  </a:lnTo>
                  <a:lnTo>
                    <a:pt x="22881" y="3871"/>
                  </a:lnTo>
                  <a:lnTo>
                    <a:pt x="736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7"/>
            <p:cNvSpPr/>
            <p:nvPr/>
          </p:nvSpPr>
          <p:spPr>
            <a:xfrm>
              <a:off x="3398025" y="446275"/>
              <a:ext cx="902250" cy="537625"/>
            </a:xfrm>
            <a:custGeom>
              <a:rect b="b" l="l" r="r" t="t"/>
              <a:pathLst>
                <a:path extrusionOk="0" h="21505" w="3609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7"/>
            <p:cNvSpPr/>
            <p:nvPr/>
          </p:nvSpPr>
          <p:spPr>
            <a:xfrm>
              <a:off x="4283050" y="549550"/>
              <a:ext cx="1017050" cy="499025"/>
            </a:xfrm>
            <a:custGeom>
              <a:rect b="b" l="l" r="r" t="t"/>
              <a:pathLst>
                <a:path extrusionOk="0" h="19961" w="40682">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7"/>
            <p:cNvSpPr/>
            <p:nvPr/>
          </p:nvSpPr>
          <p:spPr>
            <a:xfrm>
              <a:off x="4833675" y="544350"/>
              <a:ext cx="718650" cy="505000"/>
            </a:xfrm>
            <a:custGeom>
              <a:rect b="b" l="l" r="r" t="t"/>
              <a:pathLst>
                <a:path extrusionOk="0" h="20200" w="28746">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a:off x="3409750" y="729800"/>
              <a:ext cx="885600" cy="252250"/>
            </a:xfrm>
            <a:custGeom>
              <a:rect b="b" l="l" r="r" t="t"/>
              <a:pathLst>
                <a:path extrusionOk="0" h="10090" w="35424">
                  <a:moveTo>
                    <a:pt x="84" y="1"/>
                  </a:moveTo>
                  <a:lnTo>
                    <a:pt x="1" y="314"/>
                  </a:lnTo>
                  <a:lnTo>
                    <a:pt x="35340" y="10090"/>
                  </a:lnTo>
                  <a:lnTo>
                    <a:pt x="35423" y="9777"/>
                  </a:lnTo>
                  <a:lnTo>
                    <a:pt x="8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a:off x="3999000" y="976800"/>
              <a:ext cx="299200" cy="933075"/>
            </a:xfrm>
            <a:custGeom>
              <a:rect b="b" l="l" r="r" t="t"/>
              <a:pathLst>
                <a:path extrusionOk="0" h="37323" w="11968">
                  <a:moveTo>
                    <a:pt x="11654" y="1"/>
                  </a:moveTo>
                  <a:lnTo>
                    <a:pt x="1" y="37218"/>
                  </a:lnTo>
                  <a:lnTo>
                    <a:pt x="314" y="37322"/>
                  </a:lnTo>
                  <a:lnTo>
                    <a:pt x="11967" y="95"/>
                  </a:lnTo>
                  <a:lnTo>
                    <a:pt x="1165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a:off x="2820000" y="2001900"/>
              <a:ext cx="529775" cy="596850"/>
            </a:xfrm>
            <a:custGeom>
              <a:rect b="b" l="l" r="r" t="t"/>
              <a:pathLst>
                <a:path extrusionOk="0" h="23874" w="21191">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7"/>
            <p:cNvSpPr/>
            <p:nvPr/>
          </p:nvSpPr>
          <p:spPr>
            <a:xfrm>
              <a:off x="3254300" y="2007125"/>
              <a:ext cx="1325" cy="1350"/>
            </a:xfrm>
            <a:custGeom>
              <a:rect b="b" l="l" r="r" t="t"/>
              <a:pathLst>
                <a:path extrusionOk="0" h="54" w="53">
                  <a:moveTo>
                    <a:pt x="53" y="1"/>
                  </a:moveTo>
                  <a:lnTo>
                    <a:pt x="0" y="11"/>
                  </a:lnTo>
                  <a:lnTo>
                    <a:pt x="11" y="53"/>
                  </a:lnTo>
                  <a:lnTo>
                    <a:pt x="5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p:nvPr/>
          </p:nvSpPr>
          <p:spPr>
            <a:xfrm>
              <a:off x="3254575" y="1905400"/>
              <a:ext cx="743650" cy="105925"/>
            </a:xfrm>
            <a:custGeom>
              <a:rect b="b" l="l" r="r" t="t"/>
              <a:pathLst>
                <a:path extrusionOk="0" h="4237" w="29746">
                  <a:moveTo>
                    <a:pt x="29631" y="1"/>
                  </a:moveTo>
                  <a:lnTo>
                    <a:pt x="42" y="4070"/>
                  </a:lnTo>
                  <a:lnTo>
                    <a:pt x="0" y="4122"/>
                  </a:lnTo>
                  <a:lnTo>
                    <a:pt x="21" y="4237"/>
                  </a:lnTo>
                  <a:lnTo>
                    <a:pt x="29746" y="157"/>
                  </a:lnTo>
                  <a:lnTo>
                    <a:pt x="2963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7"/>
            <p:cNvSpPr/>
            <p:nvPr/>
          </p:nvSpPr>
          <p:spPr>
            <a:xfrm>
              <a:off x="3255075" y="1909325"/>
              <a:ext cx="745000" cy="273625"/>
            </a:xfrm>
            <a:custGeom>
              <a:rect b="b" l="l" r="r" t="t"/>
              <a:pathLst>
                <a:path extrusionOk="0" h="10945" w="2980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7"/>
            <p:cNvSpPr/>
            <p:nvPr/>
          </p:nvSpPr>
          <p:spPr>
            <a:xfrm>
              <a:off x="3998475" y="1911400"/>
              <a:ext cx="2625" cy="1850"/>
            </a:xfrm>
            <a:custGeom>
              <a:rect b="b" l="l" r="r" t="t"/>
              <a:pathLst>
                <a:path extrusionOk="0" h="74" w="105">
                  <a:moveTo>
                    <a:pt x="63" y="1"/>
                  </a:moveTo>
                  <a:lnTo>
                    <a:pt x="1" y="74"/>
                  </a:lnTo>
                  <a:lnTo>
                    <a:pt x="1" y="74"/>
                  </a:lnTo>
                  <a:lnTo>
                    <a:pt x="105" y="64"/>
                  </a:lnTo>
                  <a:lnTo>
                    <a:pt x="6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7"/>
            <p:cNvSpPr/>
            <p:nvPr/>
          </p:nvSpPr>
          <p:spPr>
            <a:xfrm>
              <a:off x="3246225" y="2008175"/>
              <a:ext cx="2100" cy="550"/>
            </a:xfrm>
            <a:custGeom>
              <a:rect b="b" l="l" r="r" t="t"/>
              <a:pathLst>
                <a:path extrusionOk="0" h="22" w="84">
                  <a:moveTo>
                    <a:pt x="73" y="0"/>
                  </a:moveTo>
                  <a:lnTo>
                    <a:pt x="0" y="11"/>
                  </a:lnTo>
                  <a:lnTo>
                    <a:pt x="0" y="21"/>
                  </a:lnTo>
                  <a:lnTo>
                    <a:pt x="8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7"/>
            <p:cNvSpPr/>
            <p:nvPr/>
          </p:nvSpPr>
          <p:spPr>
            <a:xfrm>
              <a:off x="3248025" y="2008175"/>
              <a:ext cx="825" cy="25"/>
            </a:xfrm>
            <a:custGeom>
              <a:rect b="b" l="l" r="r" t="t"/>
              <a:pathLst>
                <a:path extrusionOk="0" h="1" w="33">
                  <a:moveTo>
                    <a:pt x="33" y="0"/>
                  </a:moveTo>
                  <a:lnTo>
                    <a:pt x="1" y="0"/>
                  </a:lnTo>
                  <a:lnTo>
                    <a:pt x="12" y="0"/>
                  </a:lnTo>
                  <a:lnTo>
                    <a:pt x="2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7"/>
            <p:cNvSpPr/>
            <p:nvPr/>
          </p:nvSpPr>
          <p:spPr>
            <a:xfrm>
              <a:off x="3246225" y="2008175"/>
              <a:ext cx="2350" cy="2625"/>
            </a:xfrm>
            <a:custGeom>
              <a:rect b="b" l="l" r="r" t="t"/>
              <a:pathLst>
                <a:path extrusionOk="0" h="105" w="94">
                  <a:moveTo>
                    <a:pt x="84" y="0"/>
                  </a:moveTo>
                  <a:lnTo>
                    <a:pt x="0" y="21"/>
                  </a:lnTo>
                  <a:lnTo>
                    <a:pt x="21" y="105"/>
                  </a:lnTo>
                  <a:lnTo>
                    <a:pt x="9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7"/>
            <p:cNvSpPr/>
            <p:nvPr/>
          </p:nvSpPr>
          <p:spPr>
            <a:xfrm>
              <a:off x="3246750" y="2007400"/>
              <a:ext cx="101750" cy="587950"/>
            </a:xfrm>
            <a:custGeom>
              <a:rect b="b" l="l" r="r" t="t"/>
              <a:pathLst>
                <a:path extrusionOk="0" h="23518" w="407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7"/>
            <p:cNvSpPr/>
            <p:nvPr/>
          </p:nvSpPr>
          <p:spPr>
            <a:xfrm>
              <a:off x="1695525" y="2755500"/>
              <a:ext cx="737425" cy="689675"/>
            </a:xfrm>
            <a:custGeom>
              <a:rect b="b" l="l" r="r" t="t"/>
              <a:pathLst>
                <a:path extrusionOk="0" h="27587" w="29497">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7"/>
            <p:cNvSpPr/>
            <p:nvPr/>
          </p:nvSpPr>
          <p:spPr>
            <a:xfrm>
              <a:off x="1791250" y="2760950"/>
              <a:ext cx="635425" cy="607275"/>
            </a:xfrm>
            <a:custGeom>
              <a:rect b="b" l="l" r="r" t="t"/>
              <a:pathLst>
                <a:path extrusionOk="0" h="24291" w="25417">
                  <a:moveTo>
                    <a:pt x="230" y="1"/>
                  </a:moveTo>
                  <a:lnTo>
                    <a:pt x="1" y="230"/>
                  </a:lnTo>
                  <a:lnTo>
                    <a:pt x="25197" y="24290"/>
                  </a:lnTo>
                  <a:lnTo>
                    <a:pt x="25417" y="24061"/>
                  </a:lnTo>
                  <a:lnTo>
                    <a:pt x="23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7"/>
            <p:cNvSpPr/>
            <p:nvPr/>
          </p:nvSpPr>
          <p:spPr>
            <a:xfrm>
              <a:off x="3344825" y="1906200"/>
              <a:ext cx="1201975" cy="701925"/>
            </a:xfrm>
            <a:custGeom>
              <a:rect b="b" l="l" r="r" t="t"/>
              <a:pathLst>
                <a:path extrusionOk="0" h="28077" w="48079">
                  <a:moveTo>
                    <a:pt x="26449" y="0"/>
                  </a:moveTo>
                  <a:lnTo>
                    <a:pt x="26188" y="198"/>
                  </a:lnTo>
                  <a:lnTo>
                    <a:pt x="47420" y="27754"/>
                  </a:lnTo>
                  <a:lnTo>
                    <a:pt x="10" y="27378"/>
                  </a:lnTo>
                  <a:lnTo>
                    <a:pt x="0" y="27701"/>
                  </a:lnTo>
                  <a:lnTo>
                    <a:pt x="48078" y="28077"/>
                  </a:lnTo>
                  <a:lnTo>
                    <a:pt x="48078" y="28077"/>
                  </a:lnTo>
                  <a:lnTo>
                    <a:pt x="2644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7"/>
            <p:cNvSpPr/>
            <p:nvPr/>
          </p:nvSpPr>
          <p:spPr>
            <a:xfrm>
              <a:off x="3864650" y="2608100"/>
              <a:ext cx="670900" cy="897075"/>
            </a:xfrm>
            <a:custGeom>
              <a:rect b="b" l="l" r="r" t="t"/>
              <a:pathLst>
                <a:path extrusionOk="0" h="35883" w="26836">
                  <a:moveTo>
                    <a:pt x="26638" y="1"/>
                  </a:moveTo>
                  <a:lnTo>
                    <a:pt x="1" y="35882"/>
                  </a:lnTo>
                  <a:lnTo>
                    <a:pt x="335" y="35704"/>
                  </a:lnTo>
                  <a:lnTo>
                    <a:pt x="2683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7"/>
            <p:cNvSpPr/>
            <p:nvPr/>
          </p:nvSpPr>
          <p:spPr>
            <a:xfrm>
              <a:off x="3873000" y="2608100"/>
              <a:ext cx="667000" cy="892625"/>
            </a:xfrm>
            <a:custGeom>
              <a:rect b="b" l="l" r="r" t="t"/>
              <a:pathLst>
                <a:path extrusionOk="0" h="35705" w="26680">
                  <a:moveTo>
                    <a:pt x="26502" y="1"/>
                  </a:moveTo>
                  <a:lnTo>
                    <a:pt x="1" y="35704"/>
                  </a:lnTo>
                  <a:lnTo>
                    <a:pt x="1" y="35704"/>
                  </a:lnTo>
                  <a:lnTo>
                    <a:pt x="335" y="35537"/>
                  </a:lnTo>
                  <a:lnTo>
                    <a:pt x="26680" y="32"/>
                  </a:lnTo>
                  <a:lnTo>
                    <a:pt x="26669" y="32"/>
                  </a:lnTo>
                  <a:lnTo>
                    <a:pt x="26617" y="95"/>
                  </a:lnTo>
                  <a:lnTo>
                    <a:pt x="2654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7"/>
            <p:cNvSpPr/>
            <p:nvPr/>
          </p:nvSpPr>
          <p:spPr>
            <a:xfrm>
              <a:off x="3858675" y="3496525"/>
              <a:ext cx="22700" cy="21675"/>
            </a:xfrm>
            <a:custGeom>
              <a:rect b="b" l="l" r="r" t="t"/>
              <a:pathLst>
                <a:path extrusionOk="0" h="867" w="908">
                  <a:moveTo>
                    <a:pt x="908" y="0"/>
                  </a:moveTo>
                  <a:lnTo>
                    <a:pt x="574" y="167"/>
                  </a:lnTo>
                  <a:lnTo>
                    <a:pt x="240" y="345"/>
                  </a:lnTo>
                  <a:lnTo>
                    <a:pt x="0" y="668"/>
                  </a:lnTo>
                  <a:lnTo>
                    <a:pt x="261" y="867"/>
                  </a:lnTo>
                  <a:lnTo>
                    <a:pt x="908"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7"/>
            <p:cNvSpPr/>
            <p:nvPr/>
          </p:nvSpPr>
          <p:spPr>
            <a:xfrm>
              <a:off x="4530600" y="2605775"/>
              <a:ext cx="6000" cy="2350"/>
            </a:xfrm>
            <a:custGeom>
              <a:rect b="b" l="l" r="r" t="t"/>
              <a:pathLst>
                <a:path extrusionOk="0" h="94" w="240">
                  <a:moveTo>
                    <a:pt x="63" y="0"/>
                  </a:moveTo>
                  <a:lnTo>
                    <a:pt x="0" y="94"/>
                  </a:lnTo>
                  <a:lnTo>
                    <a:pt x="240" y="94"/>
                  </a:lnTo>
                  <a:lnTo>
                    <a:pt x="219" y="63"/>
                  </a:lnTo>
                  <a:lnTo>
                    <a:pt x="6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7"/>
            <p:cNvSpPr/>
            <p:nvPr/>
          </p:nvSpPr>
          <p:spPr>
            <a:xfrm>
              <a:off x="5282325" y="840925"/>
              <a:ext cx="709250" cy="476325"/>
            </a:xfrm>
            <a:custGeom>
              <a:rect b="b" l="l" r="r" t="t"/>
              <a:pathLst>
                <a:path extrusionOk="0" h="19053" w="2837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7"/>
            <p:cNvSpPr/>
            <p:nvPr/>
          </p:nvSpPr>
          <p:spPr>
            <a:xfrm>
              <a:off x="3991950" y="1901225"/>
              <a:ext cx="939325" cy="709250"/>
            </a:xfrm>
            <a:custGeom>
              <a:rect b="b" l="l" r="r" t="t"/>
              <a:pathLst>
                <a:path extrusionOk="0" h="28370" w="37573">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7"/>
            <p:cNvSpPr/>
            <p:nvPr/>
          </p:nvSpPr>
          <p:spPr>
            <a:xfrm>
              <a:off x="4920025" y="1042550"/>
              <a:ext cx="374325" cy="1139900"/>
            </a:xfrm>
            <a:custGeom>
              <a:rect b="b" l="l" r="r" t="t"/>
              <a:pathLst>
                <a:path extrusionOk="0" h="45596" w="14973">
                  <a:moveTo>
                    <a:pt x="14670" y="0"/>
                  </a:moveTo>
                  <a:lnTo>
                    <a:pt x="0" y="45491"/>
                  </a:lnTo>
                  <a:lnTo>
                    <a:pt x="313" y="45595"/>
                  </a:lnTo>
                  <a:lnTo>
                    <a:pt x="14973" y="105"/>
                  </a:lnTo>
                  <a:lnTo>
                    <a:pt x="1467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7"/>
            <p:cNvSpPr/>
            <p:nvPr/>
          </p:nvSpPr>
          <p:spPr>
            <a:xfrm>
              <a:off x="4531625" y="2174350"/>
              <a:ext cx="862625" cy="785900"/>
            </a:xfrm>
            <a:custGeom>
              <a:rect b="b" l="l" r="r" t="t"/>
              <a:pathLst>
                <a:path extrusionOk="0" h="31436" w="34505">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7"/>
            <p:cNvSpPr/>
            <p:nvPr/>
          </p:nvSpPr>
          <p:spPr>
            <a:xfrm>
              <a:off x="5971200" y="1297400"/>
              <a:ext cx="368075" cy="697225"/>
            </a:xfrm>
            <a:custGeom>
              <a:rect b="b" l="l" r="r" t="t"/>
              <a:pathLst>
                <a:path extrusionOk="0" h="27889" w="14723">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p:nvPr/>
          </p:nvSpPr>
          <p:spPr>
            <a:xfrm>
              <a:off x="4928875" y="2181125"/>
              <a:ext cx="718900" cy="762725"/>
            </a:xfrm>
            <a:custGeom>
              <a:rect b="b" l="l" r="r" t="t"/>
              <a:pathLst>
                <a:path extrusionOk="0" h="30509" w="28756">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7"/>
            <p:cNvSpPr/>
            <p:nvPr/>
          </p:nvSpPr>
          <p:spPr>
            <a:xfrm>
              <a:off x="5387200" y="2190500"/>
              <a:ext cx="262425" cy="753350"/>
            </a:xfrm>
            <a:custGeom>
              <a:rect b="b" l="l" r="r" t="t"/>
              <a:pathLst>
                <a:path extrusionOk="0" h="30134" w="10497">
                  <a:moveTo>
                    <a:pt x="10423" y="1"/>
                  </a:moveTo>
                  <a:lnTo>
                    <a:pt x="0" y="30133"/>
                  </a:lnTo>
                  <a:lnTo>
                    <a:pt x="177" y="30133"/>
                  </a:lnTo>
                  <a:lnTo>
                    <a:pt x="10496" y="282"/>
                  </a:lnTo>
                  <a:lnTo>
                    <a:pt x="1042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7"/>
            <p:cNvSpPr/>
            <p:nvPr/>
          </p:nvSpPr>
          <p:spPr>
            <a:xfrm>
              <a:off x="5647750" y="2190500"/>
              <a:ext cx="3150" cy="7075"/>
            </a:xfrm>
            <a:custGeom>
              <a:rect b="b" l="l" r="r" t="t"/>
              <a:pathLst>
                <a:path extrusionOk="0" h="283" w="126">
                  <a:moveTo>
                    <a:pt x="1" y="1"/>
                  </a:moveTo>
                  <a:lnTo>
                    <a:pt x="74" y="282"/>
                  </a:lnTo>
                  <a:lnTo>
                    <a:pt x="126" y="105"/>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7"/>
            <p:cNvSpPr/>
            <p:nvPr/>
          </p:nvSpPr>
          <p:spPr>
            <a:xfrm>
              <a:off x="5647750" y="2186575"/>
              <a:ext cx="5525" cy="3950"/>
            </a:xfrm>
            <a:custGeom>
              <a:rect b="b" l="l" r="r" t="t"/>
              <a:pathLst>
                <a:path extrusionOk="0" h="158" w="221">
                  <a:moveTo>
                    <a:pt x="53" y="1"/>
                  </a:moveTo>
                  <a:lnTo>
                    <a:pt x="1" y="158"/>
                  </a:lnTo>
                  <a:lnTo>
                    <a:pt x="199" y="54"/>
                  </a:lnTo>
                  <a:lnTo>
                    <a:pt x="22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7"/>
            <p:cNvSpPr/>
            <p:nvPr/>
          </p:nvSpPr>
          <p:spPr>
            <a:xfrm>
              <a:off x="4929150" y="2177200"/>
              <a:ext cx="719950" cy="13325"/>
            </a:xfrm>
            <a:custGeom>
              <a:rect b="b" l="l" r="r" t="t"/>
              <a:pathLst>
                <a:path extrusionOk="0" h="533" w="28798">
                  <a:moveTo>
                    <a:pt x="11" y="0"/>
                  </a:moveTo>
                  <a:lnTo>
                    <a:pt x="1" y="53"/>
                  </a:lnTo>
                  <a:lnTo>
                    <a:pt x="84" y="74"/>
                  </a:lnTo>
                  <a:lnTo>
                    <a:pt x="11" y="157"/>
                  </a:lnTo>
                  <a:lnTo>
                    <a:pt x="28745" y="533"/>
                  </a:lnTo>
                  <a:lnTo>
                    <a:pt x="28797" y="376"/>
                  </a:lnTo>
                  <a:lnTo>
                    <a:pt x="1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a:off x="5647750" y="2187900"/>
              <a:ext cx="5000" cy="5250"/>
            </a:xfrm>
            <a:custGeom>
              <a:rect b="b" l="l" r="r" t="t"/>
              <a:pathLst>
                <a:path extrusionOk="0" h="210" w="200">
                  <a:moveTo>
                    <a:pt x="199" y="1"/>
                  </a:moveTo>
                  <a:lnTo>
                    <a:pt x="1" y="105"/>
                  </a:lnTo>
                  <a:lnTo>
                    <a:pt x="126" y="209"/>
                  </a:lnTo>
                  <a:lnTo>
                    <a:pt x="199"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a:off x="5384300" y="2943825"/>
              <a:ext cx="7325" cy="7575"/>
            </a:xfrm>
            <a:custGeom>
              <a:rect b="b" l="l" r="r" t="t"/>
              <a:pathLst>
                <a:path extrusionOk="0" h="303" w="293">
                  <a:moveTo>
                    <a:pt x="1" y="0"/>
                  </a:moveTo>
                  <a:lnTo>
                    <a:pt x="189" y="302"/>
                  </a:lnTo>
                  <a:lnTo>
                    <a:pt x="29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7"/>
            <p:cNvSpPr/>
            <p:nvPr/>
          </p:nvSpPr>
          <p:spPr>
            <a:xfrm>
              <a:off x="4923150" y="2187900"/>
              <a:ext cx="157050" cy="262675"/>
            </a:xfrm>
            <a:custGeom>
              <a:rect b="b" l="l" r="r" t="t"/>
              <a:pathLst>
                <a:path extrusionOk="0" h="10507" w="6282">
                  <a:moveTo>
                    <a:pt x="0" y="1"/>
                  </a:moveTo>
                  <a:lnTo>
                    <a:pt x="0" y="1"/>
                  </a:lnTo>
                  <a:lnTo>
                    <a:pt x="6281" y="10507"/>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p:nvPr/>
          </p:nvSpPr>
          <p:spPr>
            <a:xfrm>
              <a:off x="5384575" y="2959975"/>
              <a:ext cx="1325" cy="1325"/>
            </a:xfrm>
            <a:custGeom>
              <a:rect b="b" l="l" r="r" t="t"/>
              <a:pathLst>
                <a:path extrusionOk="0" h="53" w="53">
                  <a:moveTo>
                    <a:pt x="1" y="1"/>
                  </a:moveTo>
                  <a:lnTo>
                    <a:pt x="32" y="53"/>
                  </a:lnTo>
                  <a:lnTo>
                    <a:pt x="5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7"/>
            <p:cNvSpPr/>
            <p:nvPr/>
          </p:nvSpPr>
          <p:spPr>
            <a:xfrm>
              <a:off x="5381700" y="2955025"/>
              <a:ext cx="5250" cy="4975"/>
            </a:xfrm>
            <a:custGeom>
              <a:rect b="b" l="l" r="r" t="t"/>
              <a:pathLst>
                <a:path extrusionOk="0" h="199" w="210">
                  <a:moveTo>
                    <a:pt x="1" y="0"/>
                  </a:moveTo>
                  <a:lnTo>
                    <a:pt x="116" y="199"/>
                  </a:lnTo>
                  <a:lnTo>
                    <a:pt x="167" y="199"/>
                  </a:lnTo>
                  <a:lnTo>
                    <a:pt x="209" y="84"/>
                  </a:lnTo>
                  <a:lnTo>
                    <a:pt x="53" y="21"/>
                  </a:lnTo>
                  <a:lnTo>
                    <a:pt x="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7"/>
            <p:cNvSpPr/>
            <p:nvPr/>
          </p:nvSpPr>
          <p:spPr>
            <a:xfrm>
              <a:off x="4916625" y="2176950"/>
              <a:ext cx="14650" cy="4725"/>
            </a:xfrm>
            <a:custGeom>
              <a:rect b="b" l="l" r="r" t="t"/>
              <a:pathLst>
                <a:path extrusionOk="0" h="189" w="586">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7"/>
            <p:cNvSpPr/>
            <p:nvPr/>
          </p:nvSpPr>
          <p:spPr>
            <a:xfrm>
              <a:off x="4920275" y="2176950"/>
              <a:ext cx="9150" cy="3675"/>
            </a:xfrm>
            <a:custGeom>
              <a:rect b="b" l="l" r="r" t="t"/>
              <a:pathLst>
                <a:path extrusionOk="0" h="147" w="366">
                  <a:moveTo>
                    <a:pt x="32" y="0"/>
                  </a:moveTo>
                  <a:lnTo>
                    <a:pt x="1" y="84"/>
                  </a:lnTo>
                  <a:lnTo>
                    <a:pt x="74" y="0"/>
                  </a:lnTo>
                  <a:close/>
                  <a:moveTo>
                    <a:pt x="240" y="10"/>
                  </a:moveTo>
                  <a:lnTo>
                    <a:pt x="282" y="84"/>
                  </a:lnTo>
                  <a:lnTo>
                    <a:pt x="324" y="146"/>
                  </a:lnTo>
                  <a:lnTo>
                    <a:pt x="356" y="63"/>
                  </a:lnTo>
                  <a:lnTo>
                    <a:pt x="366" y="1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7"/>
            <p:cNvSpPr/>
            <p:nvPr/>
          </p:nvSpPr>
          <p:spPr>
            <a:xfrm>
              <a:off x="4918975" y="2176950"/>
              <a:ext cx="470050" cy="780175"/>
            </a:xfrm>
            <a:custGeom>
              <a:rect b="b" l="l" r="r" t="t"/>
              <a:pathLst>
                <a:path extrusionOk="0" h="31207" w="18802">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7"/>
            <p:cNvSpPr/>
            <p:nvPr/>
          </p:nvSpPr>
          <p:spPr>
            <a:xfrm>
              <a:off x="6067175" y="1589775"/>
              <a:ext cx="448950" cy="461200"/>
            </a:xfrm>
            <a:custGeom>
              <a:rect b="b" l="l" r="r" t="t"/>
              <a:pathLst>
                <a:path extrusionOk="0" h="18448" w="17958">
                  <a:moveTo>
                    <a:pt x="10706" y="1"/>
                  </a:moveTo>
                  <a:lnTo>
                    <a:pt x="1" y="15672"/>
                  </a:lnTo>
                  <a:lnTo>
                    <a:pt x="272" y="15850"/>
                  </a:lnTo>
                  <a:lnTo>
                    <a:pt x="10622" y="690"/>
                  </a:lnTo>
                  <a:lnTo>
                    <a:pt x="17655" y="18447"/>
                  </a:lnTo>
                  <a:lnTo>
                    <a:pt x="17958" y="18333"/>
                  </a:lnTo>
                  <a:lnTo>
                    <a:pt x="1070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7"/>
            <p:cNvSpPr/>
            <p:nvPr/>
          </p:nvSpPr>
          <p:spPr>
            <a:xfrm>
              <a:off x="5643850" y="1290600"/>
              <a:ext cx="430675" cy="901225"/>
            </a:xfrm>
            <a:custGeom>
              <a:rect b="b" l="l" r="r" t="t"/>
              <a:pathLst>
                <a:path extrusionOk="0" h="36049" w="17227">
                  <a:moveTo>
                    <a:pt x="13387" y="1"/>
                  </a:moveTo>
                  <a:lnTo>
                    <a:pt x="1" y="35944"/>
                  </a:lnTo>
                  <a:lnTo>
                    <a:pt x="303" y="36049"/>
                  </a:lnTo>
                  <a:lnTo>
                    <a:pt x="13240" y="1316"/>
                  </a:lnTo>
                  <a:lnTo>
                    <a:pt x="16913" y="27743"/>
                  </a:lnTo>
                  <a:lnTo>
                    <a:pt x="17226" y="27702"/>
                  </a:lnTo>
                  <a:lnTo>
                    <a:pt x="1338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7"/>
            <p:cNvSpPr/>
            <p:nvPr/>
          </p:nvSpPr>
          <p:spPr>
            <a:xfrm>
              <a:off x="4912975" y="1294275"/>
              <a:ext cx="1072600" cy="900425"/>
            </a:xfrm>
            <a:custGeom>
              <a:rect b="b" l="l" r="r" t="t"/>
              <a:pathLst>
                <a:path extrusionOk="0" h="36017" w="42904">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7"/>
            <p:cNvSpPr/>
            <p:nvPr/>
          </p:nvSpPr>
          <p:spPr>
            <a:xfrm>
              <a:off x="2780075" y="3511925"/>
              <a:ext cx="1082800" cy="280425"/>
            </a:xfrm>
            <a:custGeom>
              <a:rect b="b" l="l" r="r" t="t"/>
              <a:pathLst>
                <a:path extrusionOk="0" h="11217" w="43312">
                  <a:moveTo>
                    <a:pt x="43228" y="0"/>
                  </a:moveTo>
                  <a:lnTo>
                    <a:pt x="1" y="10903"/>
                  </a:lnTo>
                  <a:lnTo>
                    <a:pt x="74" y="11216"/>
                  </a:lnTo>
                  <a:lnTo>
                    <a:pt x="43311" y="313"/>
                  </a:lnTo>
                  <a:lnTo>
                    <a:pt x="43228"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a:off x="1694475" y="3360125"/>
              <a:ext cx="740550" cy="538650"/>
            </a:xfrm>
            <a:custGeom>
              <a:rect b="b" l="l" r="r" t="t"/>
              <a:pathLst>
                <a:path extrusionOk="0" h="21546" w="29622">
                  <a:moveTo>
                    <a:pt x="28724" y="417"/>
                  </a:moveTo>
                  <a:lnTo>
                    <a:pt x="7429" y="20982"/>
                  </a:lnTo>
                  <a:lnTo>
                    <a:pt x="459" y="3360"/>
                  </a:lnTo>
                  <a:lnTo>
                    <a:pt x="28724" y="417"/>
                  </a:lnTo>
                  <a:close/>
                  <a:moveTo>
                    <a:pt x="29622" y="0"/>
                  </a:moveTo>
                  <a:lnTo>
                    <a:pt x="0" y="3078"/>
                  </a:lnTo>
                  <a:lnTo>
                    <a:pt x="7304" y="21545"/>
                  </a:lnTo>
                  <a:lnTo>
                    <a:pt x="2962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7"/>
            <p:cNvSpPr/>
            <p:nvPr/>
          </p:nvSpPr>
          <p:spPr>
            <a:xfrm>
              <a:off x="1867425" y="3359600"/>
              <a:ext cx="921550" cy="537600"/>
            </a:xfrm>
            <a:custGeom>
              <a:rect b="b" l="l" r="r" t="t"/>
              <a:pathLst>
                <a:path extrusionOk="0" h="21504" w="36862">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7"/>
            <p:cNvSpPr/>
            <p:nvPr/>
          </p:nvSpPr>
          <p:spPr>
            <a:xfrm>
              <a:off x="2768600" y="3508800"/>
              <a:ext cx="1103900" cy="566575"/>
            </a:xfrm>
            <a:custGeom>
              <a:rect b="b" l="l" r="r" t="t"/>
              <a:pathLst>
                <a:path extrusionOk="0" h="22663" w="44156">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7"/>
            <p:cNvSpPr/>
            <p:nvPr/>
          </p:nvSpPr>
          <p:spPr>
            <a:xfrm>
              <a:off x="1864025" y="3783450"/>
              <a:ext cx="923400" cy="449975"/>
            </a:xfrm>
            <a:custGeom>
              <a:rect b="b" l="l" r="r" t="t"/>
              <a:pathLst>
                <a:path extrusionOk="0" h="17999" w="36936">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7"/>
            <p:cNvSpPr/>
            <p:nvPr/>
          </p:nvSpPr>
          <p:spPr>
            <a:xfrm>
              <a:off x="2586300" y="3782925"/>
              <a:ext cx="847475" cy="450500"/>
            </a:xfrm>
            <a:custGeom>
              <a:rect b="b" l="l" r="r" t="t"/>
              <a:pathLst>
                <a:path extrusionOk="0" h="18020" w="33899">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7"/>
            <p:cNvSpPr/>
            <p:nvPr/>
          </p:nvSpPr>
          <p:spPr>
            <a:xfrm>
              <a:off x="4528750" y="2595575"/>
              <a:ext cx="871500" cy="435900"/>
            </a:xfrm>
            <a:custGeom>
              <a:rect b="b" l="l" r="r" t="t"/>
              <a:pathLst>
                <a:path extrusionOk="0" h="17436" w="3486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p:nvPr/>
          </p:nvSpPr>
          <p:spPr>
            <a:xfrm>
              <a:off x="3847975" y="2596900"/>
              <a:ext cx="950000" cy="930700"/>
            </a:xfrm>
            <a:custGeom>
              <a:rect b="b" l="l" r="r" t="t"/>
              <a:pathLst>
                <a:path extrusionOk="0" h="37228" w="3800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7"/>
            <p:cNvSpPr/>
            <p:nvPr/>
          </p:nvSpPr>
          <p:spPr>
            <a:xfrm>
              <a:off x="3412625" y="3505675"/>
              <a:ext cx="533950" cy="663325"/>
            </a:xfrm>
            <a:custGeom>
              <a:rect b="b" l="l" r="r" t="t"/>
              <a:pathLst>
                <a:path extrusionOk="0" h="26533" w="21358">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a:off x="3414725" y="4065150"/>
              <a:ext cx="537075" cy="410875"/>
            </a:xfrm>
            <a:custGeom>
              <a:rect b="b" l="l" r="r" t="t"/>
              <a:pathLst>
                <a:path extrusionOk="0" h="16435" w="21483">
                  <a:moveTo>
                    <a:pt x="439" y="408"/>
                  </a:moveTo>
                  <a:lnTo>
                    <a:pt x="20680" y="4049"/>
                  </a:lnTo>
                  <a:lnTo>
                    <a:pt x="4267" y="15892"/>
                  </a:lnTo>
                  <a:lnTo>
                    <a:pt x="439" y="408"/>
                  </a:lnTo>
                  <a:close/>
                  <a:moveTo>
                    <a:pt x="0" y="1"/>
                  </a:moveTo>
                  <a:lnTo>
                    <a:pt x="4069" y="16434"/>
                  </a:lnTo>
                  <a:lnTo>
                    <a:pt x="21483" y="3861"/>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7"/>
            <p:cNvSpPr/>
            <p:nvPr/>
          </p:nvSpPr>
          <p:spPr>
            <a:xfrm>
              <a:off x="3508875" y="4157250"/>
              <a:ext cx="539950" cy="421025"/>
            </a:xfrm>
            <a:custGeom>
              <a:rect b="b" l="l" r="r" t="t"/>
              <a:pathLst>
                <a:path extrusionOk="0" h="16841" w="21598">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7"/>
            <p:cNvSpPr/>
            <p:nvPr/>
          </p:nvSpPr>
          <p:spPr>
            <a:xfrm>
              <a:off x="3855550" y="3498350"/>
              <a:ext cx="311450" cy="673250"/>
            </a:xfrm>
            <a:custGeom>
              <a:rect b="b" l="l" r="r" t="t"/>
              <a:pathLst>
                <a:path extrusionOk="0" h="26930" w="12458">
                  <a:moveTo>
                    <a:pt x="501" y="1388"/>
                  </a:moveTo>
                  <a:lnTo>
                    <a:pt x="12030" y="19512"/>
                  </a:lnTo>
                  <a:lnTo>
                    <a:pt x="3578" y="26314"/>
                  </a:lnTo>
                  <a:lnTo>
                    <a:pt x="501" y="1388"/>
                  </a:lnTo>
                  <a:close/>
                  <a:moveTo>
                    <a:pt x="0" y="1"/>
                  </a:moveTo>
                  <a:lnTo>
                    <a:pt x="3328" y="26930"/>
                  </a:lnTo>
                  <a:lnTo>
                    <a:pt x="12458" y="19574"/>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7"/>
            <p:cNvSpPr/>
            <p:nvPr/>
          </p:nvSpPr>
          <p:spPr>
            <a:xfrm>
              <a:off x="3937175" y="3976750"/>
              <a:ext cx="230875" cy="614800"/>
            </a:xfrm>
            <a:custGeom>
              <a:rect b="b" l="l" r="r" t="t"/>
              <a:pathLst>
                <a:path extrusionOk="0" h="24592" w="9235">
                  <a:moveTo>
                    <a:pt x="8734" y="814"/>
                  </a:moveTo>
                  <a:lnTo>
                    <a:pt x="4226" y="23110"/>
                  </a:lnTo>
                  <a:lnTo>
                    <a:pt x="366" y="7554"/>
                  </a:lnTo>
                  <a:lnTo>
                    <a:pt x="8734" y="814"/>
                  </a:lnTo>
                  <a:close/>
                  <a:moveTo>
                    <a:pt x="9234" y="0"/>
                  </a:moveTo>
                  <a:lnTo>
                    <a:pt x="0" y="7429"/>
                  </a:lnTo>
                  <a:lnTo>
                    <a:pt x="4257" y="24592"/>
                  </a:lnTo>
                  <a:lnTo>
                    <a:pt x="923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7"/>
            <p:cNvSpPr/>
            <p:nvPr/>
          </p:nvSpPr>
          <p:spPr>
            <a:xfrm>
              <a:off x="3514875" y="4464250"/>
              <a:ext cx="538125" cy="499775"/>
            </a:xfrm>
            <a:custGeom>
              <a:rect b="b" l="l" r="r" t="t"/>
              <a:pathLst>
                <a:path extrusionOk="0" h="19991" w="21525">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a:off x="3972400" y="1879850"/>
              <a:ext cx="62625" cy="48525"/>
            </a:xfrm>
            <a:custGeom>
              <a:rect b="b" l="l" r="r" t="t"/>
              <a:pathLst>
                <a:path extrusionOk="0" h="1941" w="2505">
                  <a:moveTo>
                    <a:pt x="1252" y="0"/>
                  </a:moveTo>
                  <a:cubicBezTo>
                    <a:pt x="0" y="0"/>
                    <a:pt x="0" y="1941"/>
                    <a:pt x="1252" y="1941"/>
                  </a:cubicBezTo>
                  <a:cubicBezTo>
                    <a:pt x="2493" y="1941"/>
                    <a:pt x="2504" y="0"/>
                    <a:pt x="1252"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a:off x="4899675" y="216025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3175275" y="1963575"/>
              <a:ext cx="125225" cy="97050"/>
            </a:xfrm>
            <a:custGeom>
              <a:rect b="b" l="l" r="r" t="t"/>
              <a:pathLst>
                <a:path extrusionOk="0" h="3882" w="5009">
                  <a:moveTo>
                    <a:pt x="2504" y="1"/>
                  </a:moveTo>
                  <a:cubicBezTo>
                    <a:pt x="10" y="1"/>
                    <a:pt x="0" y="3882"/>
                    <a:pt x="2504" y="3882"/>
                  </a:cubicBezTo>
                  <a:cubicBezTo>
                    <a:pt x="5008" y="3882"/>
                    <a:pt x="5008" y="1"/>
                    <a:pt x="250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p:nvPr/>
          </p:nvSpPr>
          <p:spPr>
            <a:xfrm>
              <a:off x="3347950" y="690925"/>
              <a:ext cx="125225" cy="97075"/>
            </a:xfrm>
            <a:custGeom>
              <a:rect b="b" l="l" r="r" t="t"/>
              <a:pathLst>
                <a:path extrusionOk="0" h="3883" w="5009">
                  <a:moveTo>
                    <a:pt x="2504" y="1"/>
                  </a:moveTo>
                  <a:cubicBezTo>
                    <a:pt x="0" y="1"/>
                    <a:pt x="0" y="3882"/>
                    <a:pt x="2504" y="3882"/>
                  </a:cubicBezTo>
                  <a:cubicBezTo>
                    <a:pt x="4998" y="3882"/>
                    <a:pt x="5008" y="1"/>
                    <a:pt x="250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7"/>
            <p:cNvSpPr/>
            <p:nvPr/>
          </p:nvSpPr>
          <p:spPr>
            <a:xfrm>
              <a:off x="3542000" y="238125"/>
              <a:ext cx="125225" cy="97050"/>
            </a:xfrm>
            <a:custGeom>
              <a:rect b="b" l="l" r="r" t="t"/>
              <a:pathLst>
                <a:path extrusionOk="0" h="3882" w="5009">
                  <a:moveTo>
                    <a:pt x="2505" y="0"/>
                  </a:moveTo>
                  <a:cubicBezTo>
                    <a:pt x="11" y="0"/>
                    <a:pt x="1" y="3881"/>
                    <a:pt x="2505" y="3881"/>
                  </a:cubicBezTo>
                  <a:cubicBezTo>
                    <a:pt x="4998" y="3881"/>
                    <a:pt x="500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7"/>
            <p:cNvSpPr/>
            <p:nvPr/>
          </p:nvSpPr>
          <p:spPr>
            <a:xfrm>
              <a:off x="2452750" y="442875"/>
              <a:ext cx="125225" cy="97075"/>
            </a:xfrm>
            <a:custGeom>
              <a:rect b="b" l="l" r="r" t="t"/>
              <a:pathLst>
                <a:path extrusionOk="0" h="3883" w="5009">
                  <a:moveTo>
                    <a:pt x="2504" y="1"/>
                  </a:moveTo>
                  <a:cubicBezTo>
                    <a:pt x="10" y="1"/>
                    <a:pt x="0" y="3882"/>
                    <a:pt x="2504" y="3882"/>
                  </a:cubicBezTo>
                  <a:cubicBezTo>
                    <a:pt x="5008" y="3882"/>
                    <a:pt x="5008" y="1"/>
                    <a:pt x="250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p:nvPr/>
          </p:nvSpPr>
          <p:spPr>
            <a:xfrm>
              <a:off x="2226325" y="6155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a:off x="5321450" y="2912525"/>
              <a:ext cx="124975" cy="97050"/>
            </a:xfrm>
            <a:custGeom>
              <a:rect b="b" l="l" r="r" t="t"/>
              <a:pathLst>
                <a:path extrusionOk="0" h="3882" w="4999">
                  <a:moveTo>
                    <a:pt x="2505" y="0"/>
                  </a:moveTo>
                  <a:cubicBezTo>
                    <a:pt x="1" y="0"/>
                    <a:pt x="1" y="3881"/>
                    <a:pt x="2505" y="3881"/>
                  </a:cubicBezTo>
                  <a:cubicBezTo>
                    <a:pt x="4998" y="3881"/>
                    <a:pt x="4998"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a:off x="4717350" y="2998850"/>
              <a:ext cx="125225" cy="97050"/>
            </a:xfrm>
            <a:custGeom>
              <a:rect b="b" l="l" r="r" t="t"/>
              <a:pathLst>
                <a:path extrusionOk="0" h="3882" w="5009">
                  <a:moveTo>
                    <a:pt x="2505" y="0"/>
                  </a:moveTo>
                  <a:cubicBezTo>
                    <a:pt x="11" y="0"/>
                    <a:pt x="1" y="3881"/>
                    <a:pt x="2505" y="3881"/>
                  </a:cubicBezTo>
                  <a:cubicBezTo>
                    <a:pt x="5009" y="3881"/>
                    <a:pt x="500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a:off x="4102825" y="3926150"/>
              <a:ext cx="125225" cy="97050"/>
            </a:xfrm>
            <a:custGeom>
              <a:rect b="b" l="l" r="r" t="t"/>
              <a:pathLst>
                <a:path extrusionOk="0" h="3882" w="5009">
                  <a:moveTo>
                    <a:pt x="2504" y="0"/>
                  </a:moveTo>
                  <a:cubicBezTo>
                    <a:pt x="0" y="0"/>
                    <a:pt x="0" y="3881"/>
                    <a:pt x="2504" y="3881"/>
                  </a:cubicBezTo>
                  <a:cubicBezTo>
                    <a:pt x="4997" y="3881"/>
                    <a:pt x="500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a:off x="3347950" y="4033850"/>
              <a:ext cx="125225" cy="97325"/>
            </a:xfrm>
            <a:custGeom>
              <a:rect b="b" l="l" r="r" t="t"/>
              <a:pathLst>
                <a:path extrusionOk="0" h="3893" w="5009">
                  <a:moveTo>
                    <a:pt x="2504" y="1"/>
                  </a:moveTo>
                  <a:cubicBezTo>
                    <a:pt x="0" y="1"/>
                    <a:pt x="0" y="3893"/>
                    <a:pt x="2504" y="3893"/>
                  </a:cubicBezTo>
                  <a:cubicBezTo>
                    <a:pt x="4998" y="3893"/>
                    <a:pt x="5008" y="1"/>
                    <a:pt x="250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2528375" y="4184900"/>
              <a:ext cx="125250" cy="97050"/>
            </a:xfrm>
            <a:custGeom>
              <a:rect b="b" l="l" r="r" t="t"/>
              <a:pathLst>
                <a:path extrusionOk="0" h="3882" w="5010">
                  <a:moveTo>
                    <a:pt x="2505" y="0"/>
                  </a:moveTo>
                  <a:cubicBezTo>
                    <a:pt x="1" y="0"/>
                    <a:pt x="1" y="3881"/>
                    <a:pt x="2505" y="3881"/>
                  </a:cubicBezTo>
                  <a:cubicBezTo>
                    <a:pt x="4998" y="3881"/>
                    <a:pt x="500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a:off x="6453750" y="2006600"/>
              <a:ext cx="124975" cy="97075"/>
            </a:xfrm>
            <a:custGeom>
              <a:rect b="b" l="l" r="r" t="t"/>
              <a:pathLst>
                <a:path extrusionOk="0" h="3883" w="4999">
                  <a:moveTo>
                    <a:pt x="2495" y="1"/>
                  </a:moveTo>
                  <a:cubicBezTo>
                    <a:pt x="1" y="1"/>
                    <a:pt x="1" y="3882"/>
                    <a:pt x="2495" y="3882"/>
                  </a:cubicBezTo>
                  <a:cubicBezTo>
                    <a:pt x="4999" y="3882"/>
                    <a:pt x="4999" y="1"/>
                    <a:pt x="249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a:off x="5892950" y="12624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p:nvPr/>
          </p:nvSpPr>
          <p:spPr>
            <a:xfrm>
              <a:off x="5224425" y="1014375"/>
              <a:ext cx="124950" cy="97325"/>
            </a:xfrm>
            <a:custGeom>
              <a:rect b="b" l="l" r="r" t="t"/>
              <a:pathLst>
                <a:path extrusionOk="0" h="3893" w="4998">
                  <a:moveTo>
                    <a:pt x="2494" y="0"/>
                  </a:moveTo>
                  <a:cubicBezTo>
                    <a:pt x="0" y="0"/>
                    <a:pt x="0" y="3893"/>
                    <a:pt x="2494" y="3893"/>
                  </a:cubicBezTo>
                  <a:cubicBezTo>
                    <a:pt x="4998" y="3893"/>
                    <a:pt x="4998" y="0"/>
                    <a:pt x="249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7"/>
            <p:cNvSpPr/>
            <p:nvPr/>
          </p:nvSpPr>
          <p:spPr>
            <a:xfrm>
              <a:off x="2053900" y="2146700"/>
              <a:ext cx="124975" cy="97300"/>
            </a:xfrm>
            <a:custGeom>
              <a:rect b="b" l="l" r="r" t="t"/>
              <a:pathLst>
                <a:path extrusionOk="0" h="3892" w="4999">
                  <a:moveTo>
                    <a:pt x="2505" y="0"/>
                  </a:moveTo>
                  <a:cubicBezTo>
                    <a:pt x="1" y="0"/>
                    <a:pt x="1" y="3891"/>
                    <a:pt x="2505" y="3891"/>
                  </a:cubicBezTo>
                  <a:cubicBezTo>
                    <a:pt x="4999" y="3891"/>
                    <a:pt x="499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1396075" y="2071300"/>
              <a:ext cx="125225" cy="97050"/>
            </a:xfrm>
            <a:custGeom>
              <a:rect b="b" l="l" r="r" t="t"/>
              <a:pathLst>
                <a:path extrusionOk="0" h="3882" w="5009">
                  <a:moveTo>
                    <a:pt x="2504" y="0"/>
                  </a:moveTo>
                  <a:cubicBezTo>
                    <a:pt x="0" y="0"/>
                    <a:pt x="0" y="3882"/>
                    <a:pt x="2504" y="3882"/>
                  </a:cubicBezTo>
                  <a:cubicBezTo>
                    <a:pt x="4998" y="3882"/>
                    <a:pt x="5009"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a:off x="1040275" y="1898900"/>
              <a:ext cx="125000" cy="97050"/>
            </a:xfrm>
            <a:custGeom>
              <a:rect b="b" l="l" r="r" t="t"/>
              <a:pathLst>
                <a:path extrusionOk="0" h="3882" w="5000">
                  <a:moveTo>
                    <a:pt x="2495" y="0"/>
                  </a:moveTo>
                  <a:cubicBezTo>
                    <a:pt x="1" y="0"/>
                    <a:pt x="1" y="3881"/>
                    <a:pt x="2495" y="3881"/>
                  </a:cubicBezTo>
                  <a:cubicBezTo>
                    <a:pt x="4999" y="3881"/>
                    <a:pt x="4999" y="0"/>
                    <a:pt x="249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a:off x="1299050" y="32466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a:off x="1816550" y="3850750"/>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p:nvPr/>
          </p:nvSpPr>
          <p:spPr>
            <a:xfrm>
              <a:off x="3455650" y="4443650"/>
              <a:ext cx="125250" cy="97300"/>
            </a:xfrm>
            <a:custGeom>
              <a:rect b="b" l="l" r="r" t="t"/>
              <a:pathLst>
                <a:path extrusionOk="0" h="3892" w="5010">
                  <a:moveTo>
                    <a:pt x="2505" y="0"/>
                  </a:moveTo>
                  <a:cubicBezTo>
                    <a:pt x="12" y="0"/>
                    <a:pt x="1" y="3892"/>
                    <a:pt x="2505" y="3892"/>
                  </a:cubicBezTo>
                  <a:cubicBezTo>
                    <a:pt x="5009" y="3892"/>
                    <a:pt x="500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p:nvPr/>
          </p:nvSpPr>
          <p:spPr>
            <a:xfrm>
              <a:off x="3434275" y="4907425"/>
              <a:ext cx="124975" cy="97050"/>
            </a:xfrm>
            <a:custGeom>
              <a:rect b="b" l="l" r="r" t="t"/>
              <a:pathLst>
                <a:path extrusionOk="0" h="3882" w="4999">
                  <a:moveTo>
                    <a:pt x="2494" y="0"/>
                  </a:moveTo>
                  <a:cubicBezTo>
                    <a:pt x="0" y="0"/>
                    <a:pt x="0" y="3882"/>
                    <a:pt x="2494" y="3882"/>
                  </a:cubicBezTo>
                  <a:cubicBezTo>
                    <a:pt x="4998" y="3882"/>
                    <a:pt x="4998" y="0"/>
                    <a:pt x="249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7"/>
            <p:cNvSpPr/>
            <p:nvPr/>
          </p:nvSpPr>
          <p:spPr>
            <a:xfrm>
              <a:off x="3973450" y="4529975"/>
              <a:ext cx="124950" cy="97050"/>
            </a:xfrm>
            <a:custGeom>
              <a:rect b="b" l="l" r="r" t="t"/>
              <a:pathLst>
                <a:path extrusionOk="0" h="3882" w="4998">
                  <a:moveTo>
                    <a:pt x="2504" y="0"/>
                  </a:moveTo>
                  <a:cubicBezTo>
                    <a:pt x="0" y="0"/>
                    <a:pt x="0" y="3882"/>
                    <a:pt x="2504" y="3882"/>
                  </a:cubicBezTo>
                  <a:cubicBezTo>
                    <a:pt x="4997" y="3882"/>
                    <a:pt x="4997"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a:off x="4393900" y="432175"/>
              <a:ext cx="125250" cy="97050"/>
            </a:xfrm>
            <a:custGeom>
              <a:rect b="b" l="l" r="r" t="t"/>
              <a:pathLst>
                <a:path extrusionOk="0" h="3882" w="5010">
                  <a:moveTo>
                    <a:pt x="2505" y="1"/>
                  </a:moveTo>
                  <a:cubicBezTo>
                    <a:pt x="11" y="1"/>
                    <a:pt x="1" y="3882"/>
                    <a:pt x="2505" y="3882"/>
                  </a:cubicBezTo>
                  <a:cubicBezTo>
                    <a:pt x="4998"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a:off x="5461525" y="798925"/>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7"/>
            <p:cNvSpPr/>
            <p:nvPr/>
          </p:nvSpPr>
          <p:spPr>
            <a:xfrm>
              <a:off x="2582375" y="1154700"/>
              <a:ext cx="124975" cy="97050"/>
            </a:xfrm>
            <a:custGeom>
              <a:rect b="b" l="l" r="r" t="t"/>
              <a:pathLst>
                <a:path extrusionOk="0" h="3882" w="4999">
                  <a:moveTo>
                    <a:pt x="2494" y="1"/>
                  </a:moveTo>
                  <a:cubicBezTo>
                    <a:pt x="0" y="1"/>
                    <a:pt x="0" y="3882"/>
                    <a:pt x="2494" y="3882"/>
                  </a:cubicBezTo>
                  <a:cubicBezTo>
                    <a:pt x="4998" y="3882"/>
                    <a:pt x="4998" y="1"/>
                    <a:pt x="249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7"/>
            <p:cNvSpPr/>
            <p:nvPr/>
          </p:nvSpPr>
          <p:spPr>
            <a:xfrm>
              <a:off x="1676475" y="1111675"/>
              <a:ext cx="124975" cy="97050"/>
            </a:xfrm>
            <a:custGeom>
              <a:rect b="b" l="l" r="r" t="t"/>
              <a:pathLst>
                <a:path extrusionOk="0" h="3882" w="4999">
                  <a:moveTo>
                    <a:pt x="2505" y="1"/>
                  </a:moveTo>
                  <a:cubicBezTo>
                    <a:pt x="1" y="1"/>
                    <a:pt x="1" y="3882"/>
                    <a:pt x="2505" y="3882"/>
                  </a:cubicBezTo>
                  <a:cubicBezTo>
                    <a:pt x="4998" y="3882"/>
                    <a:pt x="4998"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7"/>
            <p:cNvSpPr/>
            <p:nvPr/>
          </p:nvSpPr>
          <p:spPr>
            <a:xfrm>
              <a:off x="1827500" y="157517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7"/>
            <p:cNvSpPr/>
            <p:nvPr/>
          </p:nvSpPr>
          <p:spPr>
            <a:xfrm>
              <a:off x="1114625" y="2861125"/>
              <a:ext cx="62650" cy="48525"/>
            </a:xfrm>
            <a:custGeom>
              <a:rect b="b" l="l" r="r" t="t"/>
              <a:pathLst>
                <a:path extrusionOk="0" h="1941" w="2506">
                  <a:moveTo>
                    <a:pt x="1253" y="0"/>
                  </a:moveTo>
                  <a:cubicBezTo>
                    <a:pt x="1" y="0"/>
                    <a:pt x="1" y="1941"/>
                    <a:pt x="1253" y="1941"/>
                  </a:cubicBezTo>
                  <a:cubicBezTo>
                    <a:pt x="2494" y="1941"/>
                    <a:pt x="2505" y="0"/>
                    <a:pt x="1253"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7"/>
            <p:cNvSpPr/>
            <p:nvPr/>
          </p:nvSpPr>
          <p:spPr>
            <a:xfrm>
              <a:off x="1082300" y="2365275"/>
              <a:ext cx="62625" cy="48550"/>
            </a:xfrm>
            <a:custGeom>
              <a:rect b="b" l="l" r="r" t="t"/>
              <a:pathLst>
                <a:path extrusionOk="0" h="1942" w="2505">
                  <a:moveTo>
                    <a:pt x="1252" y="0"/>
                  </a:moveTo>
                  <a:cubicBezTo>
                    <a:pt x="0" y="0"/>
                    <a:pt x="0" y="1941"/>
                    <a:pt x="1252" y="1941"/>
                  </a:cubicBezTo>
                  <a:cubicBezTo>
                    <a:pt x="2493" y="1941"/>
                    <a:pt x="2504" y="0"/>
                    <a:pt x="1252"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7"/>
            <p:cNvSpPr/>
            <p:nvPr/>
          </p:nvSpPr>
          <p:spPr>
            <a:xfrm>
              <a:off x="1750825" y="275340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7"/>
            <p:cNvSpPr/>
            <p:nvPr/>
          </p:nvSpPr>
          <p:spPr>
            <a:xfrm>
              <a:off x="2387000" y="3335600"/>
              <a:ext cx="62650" cy="48800"/>
            </a:xfrm>
            <a:custGeom>
              <a:rect b="b" l="l" r="r" t="t"/>
              <a:pathLst>
                <a:path extrusionOk="0" h="1952" w="2506">
                  <a:moveTo>
                    <a:pt x="1253" y="0"/>
                  </a:moveTo>
                  <a:cubicBezTo>
                    <a:pt x="11" y="0"/>
                    <a:pt x="1" y="1951"/>
                    <a:pt x="1253" y="1951"/>
                  </a:cubicBezTo>
                  <a:cubicBezTo>
                    <a:pt x="2505" y="1951"/>
                    <a:pt x="2505" y="0"/>
                    <a:pt x="1253"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7"/>
            <p:cNvSpPr/>
            <p:nvPr/>
          </p:nvSpPr>
          <p:spPr>
            <a:xfrm>
              <a:off x="3325250" y="2570025"/>
              <a:ext cx="62625" cy="48525"/>
            </a:xfrm>
            <a:custGeom>
              <a:rect b="b" l="l" r="r" t="t"/>
              <a:pathLst>
                <a:path extrusionOk="0" h="1941" w="2505">
                  <a:moveTo>
                    <a:pt x="1252" y="0"/>
                  </a:moveTo>
                  <a:cubicBezTo>
                    <a:pt x="0" y="0"/>
                    <a:pt x="0" y="1941"/>
                    <a:pt x="1252" y="1941"/>
                  </a:cubicBezTo>
                  <a:cubicBezTo>
                    <a:pt x="2504" y="1941"/>
                    <a:pt x="2504" y="0"/>
                    <a:pt x="1252"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7"/>
            <p:cNvSpPr/>
            <p:nvPr/>
          </p:nvSpPr>
          <p:spPr>
            <a:xfrm>
              <a:off x="2606125" y="2589325"/>
              <a:ext cx="224350" cy="424425"/>
            </a:xfrm>
            <a:custGeom>
              <a:rect b="b" l="l" r="r" t="t"/>
              <a:pathLst>
                <a:path extrusionOk="0" h="16977" w="8974">
                  <a:moveTo>
                    <a:pt x="8795" y="0"/>
                  </a:moveTo>
                  <a:lnTo>
                    <a:pt x="0" y="16976"/>
                  </a:lnTo>
                  <a:lnTo>
                    <a:pt x="897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7"/>
            <p:cNvSpPr/>
            <p:nvPr/>
          </p:nvSpPr>
          <p:spPr>
            <a:xfrm>
              <a:off x="2426150" y="2589325"/>
              <a:ext cx="399875" cy="751250"/>
            </a:xfrm>
            <a:custGeom>
              <a:rect b="b" l="l" r="r" t="t"/>
              <a:pathLst>
                <a:path extrusionOk="0" h="30050" w="15995">
                  <a:moveTo>
                    <a:pt x="15806" y="0"/>
                  </a:moveTo>
                  <a:lnTo>
                    <a:pt x="0" y="29903"/>
                  </a:lnTo>
                  <a:cubicBezTo>
                    <a:pt x="104" y="29935"/>
                    <a:pt x="198" y="29987"/>
                    <a:pt x="281" y="30049"/>
                  </a:cubicBezTo>
                  <a:lnTo>
                    <a:pt x="7199" y="16976"/>
                  </a:lnTo>
                  <a:lnTo>
                    <a:pt x="1599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7"/>
            <p:cNvSpPr/>
            <p:nvPr/>
          </p:nvSpPr>
          <p:spPr>
            <a:xfrm>
              <a:off x="2821300" y="2583325"/>
              <a:ext cx="10200" cy="6025"/>
            </a:xfrm>
            <a:custGeom>
              <a:rect b="b" l="l" r="r" t="t"/>
              <a:pathLst>
                <a:path extrusionOk="0" h="241" w="408">
                  <a:moveTo>
                    <a:pt x="126" y="1"/>
                  </a:moveTo>
                  <a:lnTo>
                    <a:pt x="0" y="240"/>
                  </a:lnTo>
                  <a:lnTo>
                    <a:pt x="366" y="240"/>
                  </a:lnTo>
                  <a:lnTo>
                    <a:pt x="408" y="157"/>
                  </a:lnTo>
                  <a:lnTo>
                    <a:pt x="12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7"/>
            <p:cNvSpPr/>
            <p:nvPr/>
          </p:nvSpPr>
          <p:spPr>
            <a:xfrm>
              <a:off x="2414650" y="3336900"/>
              <a:ext cx="18550" cy="25050"/>
            </a:xfrm>
            <a:custGeom>
              <a:rect b="b" l="l" r="r" t="t"/>
              <a:pathLst>
                <a:path extrusionOk="0" h="1002" w="742">
                  <a:moveTo>
                    <a:pt x="460" y="0"/>
                  </a:moveTo>
                  <a:lnTo>
                    <a:pt x="1" y="846"/>
                  </a:lnTo>
                  <a:lnTo>
                    <a:pt x="293" y="1002"/>
                  </a:lnTo>
                  <a:lnTo>
                    <a:pt x="741" y="146"/>
                  </a:lnTo>
                  <a:cubicBezTo>
                    <a:pt x="658" y="84"/>
                    <a:pt x="564" y="32"/>
                    <a:pt x="460"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7"/>
            <p:cNvSpPr/>
            <p:nvPr/>
          </p:nvSpPr>
          <p:spPr>
            <a:xfrm>
              <a:off x="4229575" y="933500"/>
              <a:ext cx="124975" cy="97075"/>
            </a:xfrm>
            <a:custGeom>
              <a:rect b="b" l="l" r="r" t="t"/>
              <a:pathLst>
                <a:path extrusionOk="0" h="3883" w="4999">
                  <a:moveTo>
                    <a:pt x="2505" y="1"/>
                  </a:moveTo>
                  <a:cubicBezTo>
                    <a:pt x="1" y="1"/>
                    <a:pt x="1" y="3882"/>
                    <a:pt x="2505" y="3882"/>
                  </a:cubicBezTo>
                  <a:cubicBezTo>
                    <a:pt x="4998" y="3882"/>
                    <a:pt x="4998"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7"/>
            <p:cNvSpPr/>
            <p:nvPr/>
          </p:nvSpPr>
          <p:spPr>
            <a:xfrm>
              <a:off x="3792675" y="3473325"/>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7"/>
            <p:cNvSpPr/>
            <p:nvPr/>
          </p:nvSpPr>
          <p:spPr>
            <a:xfrm>
              <a:off x="2716975" y="3748250"/>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7"/>
            <p:cNvSpPr/>
            <p:nvPr/>
          </p:nvSpPr>
          <p:spPr>
            <a:xfrm>
              <a:off x="2749300" y="2543175"/>
              <a:ext cx="125225" cy="97050"/>
            </a:xfrm>
            <a:custGeom>
              <a:rect b="b" l="l" r="r" t="t"/>
              <a:pathLst>
                <a:path extrusionOk="0" h="3882" w="5009">
                  <a:moveTo>
                    <a:pt x="2505" y="0"/>
                  </a:moveTo>
                  <a:cubicBezTo>
                    <a:pt x="12" y="0"/>
                    <a:pt x="1" y="3881"/>
                    <a:pt x="2505" y="3881"/>
                  </a:cubicBezTo>
                  <a:cubicBezTo>
                    <a:pt x="5009" y="3881"/>
                    <a:pt x="500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7"/>
            <p:cNvSpPr/>
            <p:nvPr/>
          </p:nvSpPr>
          <p:spPr>
            <a:xfrm>
              <a:off x="1374425" y="1475525"/>
              <a:ext cx="125225" cy="97075"/>
            </a:xfrm>
            <a:custGeom>
              <a:rect b="b" l="l" r="r" t="t"/>
              <a:pathLst>
                <a:path extrusionOk="0" h="3883" w="5009">
                  <a:moveTo>
                    <a:pt x="2505" y="1"/>
                  </a:moveTo>
                  <a:cubicBezTo>
                    <a:pt x="11" y="1"/>
                    <a:pt x="1" y="3882"/>
                    <a:pt x="2505" y="3882"/>
                  </a:cubicBezTo>
                  <a:cubicBezTo>
                    <a:pt x="4998"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7"/>
            <p:cNvSpPr/>
            <p:nvPr/>
          </p:nvSpPr>
          <p:spPr>
            <a:xfrm>
              <a:off x="3016400" y="40792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7"/>
            <p:cNvSpPr/>
            <p:nvPr/>
          </p:nvSpPr>
          <p:spPr>
            <a:xfrm>
              <a:off x="5774275" y="2907025"/>
              <a:ext cx="125225" cy="97050"/>
            </a:xfrm>
            <a:custGeom>
              <a:rect b="b" l="l" r="r" t="t"/>
              <a:pathLst>
                <a:path extrusionOk="0" h="3882" w="5009">
                  <a:moveTo>
                    <a:pt x="2505" y="1"/>
                  </a:moveTo>
                  <a:cubicBezTo>
                    <a:pt x="0" y="1"/>
                    <a:pt x="0" y="3882"/>
                    <a:pt x="2505" y="3882"/>
                  </a:cubicBezTo>
                  <a:cubicBezTo>
                    <a:pt x="4998"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7"/>
            <p:cNvSpPr/>
            <p:nvPr/>
          </p:nvSpPr>
          <p:spPr>
            <a:xfrm>
              <a:off x="6186650" y="2607850"/>
              <a:ext cx="125225" cy="97050"/>
            </a:xfrm>
            <a:custGeom>
              <a:rect b="b" l="l" r="r" t="t"/>
              <a:pathLst>
                <a:path extrusionOk="0" h="3882" w="5009">
                  <a:moveTo>
                    <a:pt x="2505" y="1"/>
                  </a:moveTo>
                  <a:cubicBezTo>
                    <a:pt x="11" y="1"/>
                    <a:pt x="1" y="3882"/>
                    <a:pt x="2505" y="3882"/>
                  </a:cubicBezTo>
                  <a:cubicBezTo>
                    <a:pt x="5009"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7"/>
            <p:cNvSpPr/>
            <p:nvPr/>
          </p:nvSpPr>
          <p:spPr>
            <a:xfrm>
              <a:off x="6267775" y="1556400"/>
              <a:ext cx="124975" cy="97050"/>
            </a:xfrm>
            <a:custGeom>
              <a:rect b="b" l="l" r="r" t="t"/>
              <a:pathLst>
                <a:path extrusionOk="0" h="3882" w="4999">
                  <a:moveTo>
                    <a:pt x="2494" y="0"/>
                  </a:moveTo>
                  <a:cubicBezTo>
                    <a:pt x="1" y="0"/>
                    <a:pt x="1" y="3882"/>
                    <a:pt x="2494" y="3882"/>
                  </a:cubicBezTo>
                  <a:cubicBezTo>
                    <a:pt x="4998" y="3882"/>
                    <a:pt x="4998" y="0"/>
                    <a:pt x="249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7"/>
            <p:cNvSpPr/>
            <p:nvPr/>
          </p:nvSpPr>
          <p:spPr>
            <a:xfrm>
              <a:off x="3881625" y="4136375"/>
              <a:ext cx="125225" cy="97050"/>
            </a:xfrm>
            <a:custGeom>
              <a:rect b="b" l="l" r="r" t="t"/>
              <a:pathLst>
                <a:path extrusionOk="0" h="3882" w="5009">
                  <a:moveTo>
                    <a:pt x="2504" y="1"/>
                  </a:moveTo>
                  <a:cubicBezTo>
                    <a:pt x="10" y="1"/>
                    <a:pt x="0" y="3882"/>
                    <a:pt x="2504" y="3882"/>
                  </a:cubicBezTo>
                  <a:cubicBezTo>
                    <a:pt x="5009" y="3882"/>
                    <a:pt x="5009" y="1"/>
                    <a:pt x="250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7"/>
            <p:cNvSpPr/>
            <p:nvPr/>
          </p:nvSpPr>
          <p:spPr>
            <a:xfrm>
              <a:off x="1633175" y="33924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7"/>
            <p:cNvSpPr/>
            <p:nvPr/>
          </p:nvSpPr>
          <p:spPr>
            <a:xfrm>
              <a:off x="2021575" y="860750"/>
              <a:ext cx="124975" cy="97050"/>
            </a:xfrm>
            <a:custGeom>
              <a:rect b="b" l="l" r="r" t="t"/>
              <a:pathLst>
                <a:path extrusionOk="0" h="3882" w="4999">
                  <a:moveTo>
                    <a:pt x="2504" y="0"/>
                  </a:moveTo>
                  <a:cubicBezTo>
                    <a:pt x="0" y="0"/>
                    <a:pt x="0" y="3882"/>
                    <a:pt x="2504" y="3882"/>
                  </a:cubicBezTo>
                  <a:cubicBezTo>
                    <a:pt x="4998" y="3882"/>
                    <a:pt x="499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7"/>
            <p:cNvSpPr/>
            <p:nvPr/>
          </p:nvSpPr>
          <p:spPr>
            <a:xfrm>
              <a:off x="1801425" y="5462725"/>
              <a:ext cx="5225" cy="1600"/>
            </a:xfrm>
            <a:custGeom>
              <a:rect b="b" l="l" r="r" t="t"/>
              <a:pathLst>
                <a:path extrusionOk="0" h="64" w="209">
                  <a:moveTo>
                    <a:pt x="105" y="1"/>
                  </a:moveTo>
                  <a:lnTo>
                    <a:pt x="157" y="22"/>
                  </a:lnTo>
                  <a:lnTo>
                    <a:pt x="209" y="1"/>
                  </a:lnTo>
                  <a:close/>
                  <a:moveTo>
                    <a:pt x="0" y="1"/>
                  </a:moveTo>
                  <a:lnTo>
                    <a:pt x="21" y="64"/>
                  </a:lnTo>
                  <a:lnTo>
                    <a:pt x="84" y="64"/>
                  </a:lnTo>
                  <a:lnTo>
                    <a:pt x="10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7"/>
            <p:cNvSpPr/>
            <p:nvPr/>
          </p:nvSpPr>
          <p:spPr>
            <a:xfrm>
              <a:off x="1803500" y="5462725"/>
              <a:ext cx="1875" cy="1600"/>
            </a:xfrm>
            <a:custGeom>
              <a:rect b="b" l="l" r="r" t="t"/>
              <a:pathLst>
                <a:path extrusionOk="0" h="64" w="75">
                  <a:moveTo>
                    <a:pt x="22" y="1"/>
                  </a:moveTo>
                  <a:lnTo>
                    <a:pt x="1" y="64"/>
                  </a:lnTo>
                  <a:lnTo>
                    <a:pt x="74" y="22"/>
                  </a:lnTo>
                  <a:lnTo>
                    <a:pt x="2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7"/>
            <p:cNvSpPr/>
            <p:nvPr/>
          </p:nvSpPr>
          <p:spPr>
            <a:xfrm>
              <a:off x="1800375" y="5464050"/>
              <a:ext cx="2100" cy="3925"/>
            </a:xfrm>
            <a:custGeom>
              <a:rect b="b" l="l" r="r" t="t"/>
              <a:pathLst>
                <a:path extrusionOk="0" h="157" w="84">
                  <a:moveTo>
                    <a:pt x="0" y="1"/>
                  </a:moveTo>
                  <a:lnTo>
                    <a:pt x="0" y="157"/>
                  </a:lnTo>
                  <a:lnTo>
                    <a:pt x="84" y="63"/>
                  </a:lnTo>
                  <a:lnTo>
                    <a:pt x="63" y="11"/>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7"/>
            <p:cNvSpPr/>
            <p:nvPr/>
          </p:nvSpPr>
          <p:spPr>
            <a:xfrm>
              <a:off x="1801950" y="5464300"/>
              <a:ext cx="1575" cy="1350"/>
            </a:xfrm>
            <a:custGeom>
              <a:rect b="b" l="l" r="r" t="t"/>
              <a:pathLst>
                <a:path extrusionOk="0" h="54" w="63">
                  <a:moveTo>
                    <a:pt x="0" y="1"/>
                  </a:moveTo>
                  <a:lnTo>
                    <a:pt x="21" y="53"/>
                  </a:lnTo>
                  <a:lnTo>
                    <a:pt x="6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7"/>
            <p:cNvSpPr/>
            <p:nvPr/>
          </p:nvSpPr>
          <p:spPr>
            <a:xfrm>
              <a:off x="1803500" y="5464300"/>
              <a:ext cx="25" cy="25"/>
            </a:xfrm>
            <a:custGeom>
              <a:rect b="b" l="l" r="r" t="t"/>
              <a:pathLst>
                <a:path extrusionOk="0" h="1" w="1">
                  <a:moveTo>
                    <a:pt x="1" y="1"/>
                  </a:move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7"/>
            <p:cNvSpPr/>
            <p:nvPr/>
          </p:nvSpPr>
          <p:spPr>
            <a:xfrm>
              <a:off x="1807150" y="5464825"/>
              <a:ext cx="4475" cy="1075"/>
            </a:xfrm>
            <a:custGeom>
              <a:rect b="b" l="l" r="r" t="t"/>
              <a:pathLst>
                <a:path extrusionOk="0" h="43" w="179">
                  <a:moveTo>
                    <a:pt x="84" y="0"/>
                  </a:moveTo>
                  <a:lnTo>
                    <a:pt x="1" y="42"/>
                  </a:lnTo>
                  <a:lnTo>
                    <a:pt x="179" y="42"/>
                  </a:lnTo>
                  <a:lnTo>
                    <a:pt x="8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7"/>
            <p:cNvSpPr/>
            <p:nvPr/>
          </p:nvSpPr>
          <p:spPr>
            <a:xfrm>
              <a:off x="1806375" y="5465875"/>
              <a:ext cx="800" cy="275"/>
            </a:xfrm>
            <a:custGeom>
              <a:rect b="b" l="l" r="r" t="t"/>
              <a:pathLst>
                <a:path extrusionOk="0" h="11" w="32">
                  <a:moveTo>
                    <a:pt x="1" y="0"/>
                  </a:moveTo>
                  <a:lnTo>
                    <a:pt x="1" y="11"/>
                  </a:lnTo>
                  <a:lnTo>
                    <a:pt x="3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7"/>
            <p:cNvSpPr/>
            <p:nvPr/>
          </p:nvSpPr>
          <p:spPr>
            <a:xfrm>
              <a:off x="1805350" y="5462725"/>
              <a:ext cx="8100" cy="2125"/>
            </a:xfrm>
            <a:custGeom>
              <a:rect b="b" l="l" r="r" t="t"/>
              <a:pathLst>
                <a:path extrusionOk="0" h="85" w="324">
                  <a:moveTo>
                    <a:pt x="52" y="1"/>
                  </a:moveTo>
                  <a:lnTo>
                    <a:pt x="0" y="22"/>
                  </a:lnTo>
                  <a:lnTo>
                    <a:pt x="156" y="84"/>
                  </a:lnTo>
                  <a:lnTo>
                    <a:pt x="32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7"/>
            <p:cNvSpPr/>
            <p:nvPr/>
          </p:nvSpPr>
          <p:spPr>
            <a:xfrm>
              <a:off x="1803500" y="5463250"/>
              <a:ext cx="5775" cy="2650"/>
            </a:xfrm>
            <a:custGeom>
              <a:rect b="b" l="l" r="r" t="t"/>
              <a:pathLst>
                <a:path extrusionOk="0" h="106" w="231">
                  <a:moveTo>
                    <a:pt x="74" y="1"/>
                  </a:moveTo>
                  <a:lnTo>
                    <a:pt x="1" y="43"/>
                  </a:lnTo>
                  <a:lnTo>
                    <a:pt x="126" y="43"/>
                  </a:lnTo>
                  <a:lnTo>
                    <a:pt x="116" y="105"/>
                  </a:lnTo>
                  <a:lnTo>
                    <a:pt x="147" y="105"/>
                  </a:lnTo>
                  <a:lnTo>
                    <a:pt x="230" y="63"/>
                  </a:lnTo>
                  <a:lnTo>
                    <a:pt x="7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7"/>
            <p:cNvSpPr/>
            <p:nvPr/>
          </p:nvSpPr>
          <p:spPr>
            <a:xfrm>
              <a:off x="1806100" y="5466900"/>
              <a:ext cx="300" cy="1075"/>
            </a:xfrm>
            <a:custGeom>
              <a:rect b="b" l="l" r="r" t="t"/>
              <a:pathLst>
                <a:path extrusionOk="0" h="43" w="12">
                  <a:moveTo>
                    <a:pt x="1" y="1"/>
                  </a:moveTo>
                  <a:lnTo>
                    <a:pt x="12" y="43"/>
                  </a:lnTo>
                  <a:lnTo>
                    <a:pt x="1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7"/>
            <p:cNvSpPr/>
            <p:nvPr/>
          </p:nvSpPr>
          <p:spPr>
            <a:xfrm>
              <a:off x="1805850" y="5466125"/>
              <a:ext cx="550" cy="800"/>
            </a:xfrm>
            <a:custGeom>
              <a:rect b="b" l="l" r="r" t="t"/>
              <a:pathLst>
                <a:path extrusionOk="0" h="32" w="22">
                  <a:moveTo>
                    <a:pt x="22" y="1"/>
                  </a:moveTo>
                  <a:lnTo>
                    <a:pt x="1" y="11"/>
                  </a:lnTo>
                  <a:lnTo>
                    <a:pt x="11" y="32"/>
                  </a:lnTo>
                  <a:lnTo>
                    <a:pt x="22" y="32"/>
                  </a:lnTo>
                  <a:lnTo>
                    <a:pt x="2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7"/>
            <p:cNvSpPr/>
            <p:nvPr/>
          </p:nvSpPr>
          <p:spPr>
            <a:xfrm>
              <a:off x="1803500" y="5466650"/>
              <a:ext cx="2900" cy="9425"/>
            </a:xfrm>
            <a:custGeom>
              <a:rect b="b" l="l" r="r" t="t"/>
              <a:pathLst>
                <a:path extrusionOk="0" h="377" w="116">
                  <a:moveTo>
                    <a:pt x="74" y="1"/>
                  </a:moveTo>
                  <a:lnTo>
                    <a:pt x="1" y="84"/>
                  </a:lnTo>
                  <a:lnTo>
                    <a:pt x="105" y="376"/>
                  </a:lnTo>
                  <a:lnTo>
                    <a:pt x="116" y="53"/>
                  </a:lnTo>
                  <a:lnTo>
                    <a:pt x="105" y="11"/>
                  </a:lnTo>
                  <a:lnTo>
                    <a:pt x="8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7"/>
            <p:cNvSpPr/>
            <p:nvPr/>
          </p:nvSpPr>
          <p:spPr>
            <a:xfrm>
              <a:off x="1805600" y="5466375"/>
              <a:ext cx="525" cy="550"/>
            </a:xfrm>
            <a:custGeom>
              <a:rect b="b" l="l" r="r" t="t"/>
              <a:pathLst>
                <a:path extrusionOk="0" h="22" w="21">
                  <a:moveTo>
                    <a:pt x="11" y="1"/>
                  </a:moveTo>
                  <a:lnTo>
                    <a:pt x="0" y="12"/>
                  </a:lnTo>
                  <a:lnTo>
                    <a:pt x="21" y="22"/>
                  </a:lnTo>
                  <a:lnTo>
                    <a:pt x="21" y="22"/>
                  </a:lnTo>
                  <a:lnTo>
                    <a:pt x="1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7"/>
            <p:cNvSpPr/>
            <p:nvPr/>
          </p:nvSpPr>
          <p:spPr>
            <a:xfrm>
              <a:off x="1800125" y="5465625"/>
              <a:ext cx="3400" cy="7050"/>
            </a:xfrm>
            <a:custGeom>
              <a:rect b="b" l="l" r="r" t="t"/>
              <a:pathLst>
                <a:path extrusionOk="0" h="282" w="136">
                  <a:moveTo>
                    <a:pt x="94" y="0"/>
                  </a:moveTo>
                  <a:lnTo>
                    <a:pt x="10" y="94"/>
                  </a:lnTo>
                  <a:lnTo>
                    <a:pt x="0" y="281"/>
                  </a:lnTo>
                  <a:lnTo>
                    <a:pt x="136" y="125"/>
                  </a:lnTo>
                  <a:lnTo>
                    <a:pt x="9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7"/>
            <p:cNvSpPr/>
            <p:nvPr/>
          </p:nvSpPr>
          <p:spPr>
            <a:xfrm>
              <a:off x="1805600" y="5465875"/>
              <a:ext cx="800" cy="525"/>
            </a:xfrm>
            <a:custGeom>
              <a:rect b="b" l="l" r="r" t="t"/>
              <a:pathLst>
                <a:path extrusionOk="0" h="21" w="32">
                  <a:moveTo>
                    <a:pt x="0" y="0"/>
                  </a:moveTo>
                  <a:lnTo>
                    <a:pt x="11" y="21"/>
                  </a:lnTo>
                  <a:lnTo>
                    <a:pt x="32" y="11"/>
                  </a:lnTo>
                  <a:lnTo>
                    <a:pt x="3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7"/>
            <p:cNvSpPr/>
            <p:nvPr/>
          </p:nvSpPr>
          <p:spPr>
            <a:xfrm>
              <a:off x="1802450" y="5464300"/>
              <a:ext cx="3175" cy="4475"/>
            </a:xfrm>
            <a:custGeom>
              <a:rect b="b" l="l" r="r" t="t"/>
              <a:pathLst>
                <a:path extrusionOk="0" h="179" w="127">
                  <a:moveTo>
                    <a:pt x="43" y="1"/>
                  </a:moveTo>
                  <a:lnTo>
                    <a:pt x="1" y="53"/>
                  </a:lnTo>
                  <a:lnTo>
                    <a:pt x="43" y="178"/>
                  </a:lnTo>
                  <a:lnTo>
                    <a:pt x="116" y="95"/>
                  </a:lnTo>
                  <a:lnTo>
                    <a:pt x="126" y="95"/>
                  </a:lnTo>
                  <a:lnTo>
                    <a:pt x="22" y="53"/>
                  </a:lnTo>
                  <a:lnTo>
                    <a:pt x="4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7"/>
            <p:cNvSpPr/>
            <p:nvPr/>
          </p:nvSpPr>
          <p:spPr>
            <a:xfrm>
              <a:off x="1802975" y="5464300"/>
              <a:ext cx="3675" cy="2375"/>
            </a:xfrm>
            <a:custGeom>
              <a:rect b="b" l="l" r="r" t="t"/>
              <a:pathLst>
                <a:path extrusionOk="0" h="95" w="147">
                  <a:moveTo>
                    <a:pt x="22" y="1"/>
                  </a:moveTo>
                  <a:lnTo>
                    <a:pt x="1" y="53"/>
                  </a:lnTo>
                  <a:lnTo>
                    <a:pt x="105" y="95"/>
                  </a:lnTo>
                  <a:lnTo>
                    <a:pt x="116" y="84"/>
                  </a:lnTo>
                  <a:lnTo>
                    <a:pt x="105" y="63"/>
                  </a:lnTo>
                  <a:lnTo>
                    <a:pt x="137" y="63"/>
                  </a:lnTo>
                  <a:lnTo>
                    <a:pt x="14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27"/>
          <p:cNvSpPr txBox="1"/>
          <p:nvPr>
            <p:ph idx="4294967295" type="subTitle"/>
          </p:nvPr>
        </p:nvSpPr>
        <p:spPr>
          <a:xfrm>
            <a:off x="860625" y="2337500"/>
            <a:ext cx="2208600" cy="701400"/>
          </a:xfrm>
          <a:prstGeom prst="rect">
            <a:avLst/>
          </a:prstGeom>
        </p:spPr>
        <p:txBody>
          <a:bodyPr anchorCtr="0" anchor="t" bIns="91425" lIns="91425" spcFirstLastPara="1" rIns="91425" wrap="square" tIns="182875">
            <a:noAutofit/>
          </a:bodyPr>
          <a:lstStyle/>
          <a:p>
            <a:pPr indent="0" lvl="0" marL="0" rtl="0" algn="r">
              <a:lnSpc>
                <a:spcPct val="100000"/>
              </a:lnSpc>
              <a:spcBef>
                <a:spcPts val="0"/>
              </a:spcBef>
              <a:spcAft>
                <a:spcPts val="1600"/>
              </a:spcAft>
              <a:buNone/>
            </a:pPr>
            <a:r>
              <a:rPr lang="en" sz="1400"/>
              <a:t>A set of comments and their corresponding labels</a:t>
            </a:r>
            <a:endParaRPr sz="1400"/>
          </a:p>
        </p:txBody>
      </p:sp>
      <p:sp>
        <p:nvSpPr>
          <p:cNvPr id="396" name="Google Shape;396;p27"/>
          <p:cNvSpPr txBox="1"/>
          <p:nvPr>
            <p:ph idx="4294967295" type="subTitle"/>
          </p:nvPr>
        </p:nvSpPr>
        <p:spPr>
          <a:xfrm>
            <a:off x="6074974" y="1697138"/>
            <a:ext cx="2208600" cy="701400"/>
          </a:xfrm>
          <a:prstGeom prst="rect">
            <a:avLst/>
          </a:prstGeom>
        </p:spPr>
        <p:txBody>
          <a:bodyPr anchorCtr="0" anchor="t" bIns="91425" lIns="91425" spcFirstLastPara="1" rIns="91425" wrap="square" tIns="182875">
            <a:noAutofit/>
          </a:bodyPr>
          <a:lstStyle/>
          <a:p>
            <a:pPr indent="0" lvl="0" marL="0" rtl="0" algn="l">
              <a:lnSpc>
                <a:spcPct val="100000"/>
              </a:lnSpc>
              <a:spcBef>
                <a:spcPts val="0"/>
              </a:spcBef>
              <a:spcAft>
                <a:spcPts val="1600"/>
              </a:spcAft>
              <a:buNone/>
            </a:pPr>
            <a:r>
              <a:rPr lang="en" sz="1400"/>
              <a:t>A</a:t>
            </a:r>
            <a:r>
              <a:rPr lang="en" sz="1400">
                <a:solidFill>
                  <a:srgbClr val="F2F2F2"/>
                </a:solidFill>
              </a:rPr>
              <a:t> Natural Language Processing technique using Machine Learning.</a:t>
            </a:r>
            <a:endParaRPr sz="1400"/>
          </a:p>
        </p:txBody>
      </p:sp>
      <p:sp>
        <p:nvSpPr>
          <p:cNvPr id="397" name="Google Shape;397;p27"/>
          <p:cNvSpPr txBox="1"/>
          <p:nvPr>
            <p:ph idx="4294967295" type="subTitle"/>
          </p:nvPr>
        </p:nvSpPr>
        <p:spPr>
          <a:xfrm>
            <a:off x="6074974" y="3294263"/>
            <a:ext cx="2208600" cy="701400"/>
          </a:xfrm>
          <a:prstGeom prst="rect">
            <a:avLst/>
          </a:prstGeom>
        </p:spPr>
        <p:txBody>
          <a:bodyPr anchorCtr="0" anchor="t" bIns="91425" lIns="91425" spcFirstLastPara="1" rIns="91425" wrap="square" tIns="182875">
            <a:noAutofit/>
          </a:bodyPr>
          <a:lstStyle/>
          <a:p>
            <a:pPr indent="0" lvl="0" marL="0" rtl="0" algn="l">
              <a:lnSpc>
                <a:spcPct val="100000"/>
              </a:lnSpc>
              <a:spcBef>
                <a:spcPts val="0"/>
              </a:spcBef>
              <a:spcAft>
                <a:spcPts val="1600"/>
              </a:spcAft>
              <a:buNone/>
            </a:pPr>
            <a:r>
              <a:rPr lang="en" sz="1400"/>
              <a:t>To train and test our model for a working Toxic Comment Detection</a:t>
            </a:r>
            <a:endParaRPr sz="1400"/>
          </a:p>
        </p:txBody>
      </p:sp>
      <p:cxnSp>
        <p:nvCxnSpPr>
          <p:cNvPr id="398" name="Google Shape;398;p27"/>
          <p:cNvCxnSpPr>
            <a:stCxn id="396" idx="1"/>
          </p:cNvCxnSpPr>
          <p:nvPr/>
        </p:nvCxnSpPr>
        <p:spPr>
          <a:xfrm flipH="1">
            <a:off x="5172574" y="2047838"/>
            <a:ext cx="902400" cy="194100"/>
          </a:xfrm>
          <a:prstGeom prst="bentConnector3">
            <a:avLst>
              <a:gd fmla="val 50000" name="adj1"/>
            </a:avLst>
          </a:prstGeom>
          <a:noFill/>
          <a:ln cap="flat" cmpd="sng" w="19050">
            <a:solidFill>
              <a:schemeClr val="lt2"/>
            </a:solidFill>
            <a:prstDash val="solid"/>
            <a:round/>
            <a:headEnd len="med" w="med" type="oval"/>
            <a:tailEnd len="med" w="med" type="none"/>
          </a:ln>
        </p:spPr>
      </p:cxnSp>
      <p:cxnSp>
        <p:nvCxnSpPr>
          <p:cNvPr id="399" name="Google Shape;399;p27"/>
          <p:cNvCxnSpPr>
            <a:stCxn id="397" idx="1"/>
          </p:cNvCxnSpPr>
          <p:nvPr/>
        </p:nvCxnSpPr>
        <p:spPr>
          <a:xfrm rot="10800000">
            <a:off x="4590274" y="3202463"/>
            <a:ext cx="1484700" cy="442500"/>
          </a:xfrm>
          <a:prstGeom prst="bentConnector3">
            <a:avLst>
              <a:gd fmla="val 50000" name="adj1"/>
            </a:avLst>
          </a:prstGeom>
          <a:noFill/>
          <a:ln cap="flat" cmpd="sng" w="19050">
            <a:solidFill>
              <a:schemeClr val="lt2"/>
            </a:solidFill>
            <a:prstDash val="solid"/>
            <a:round/>
            <a:headEnd len="med" w="med" type="oval"/>
            <a:tailEnd len="med" w="med" type="none"/>
          </a:ln>
        </p:spPr>
      </p:cxnSp>
      <p:cxnSp>
        <p:nvCxnSpPr>
          <p:cNvPr id="400" name="Google Shape;400;p27"/>
          <p:cNvCxnSpPr>
            <a:stCxn id="395" idx="3"/>
          </p:cNvCxnSpPr>
          <p:nvPr/>
        </p:nvCxnSpPr>
        <p:spPr>
          <a:xfrm>
            <a:off x="3069225" y="2688200"/>
            <a:ext cx="841800" cy="0"/>
          </a:xfrm>
          <a:prstGeom prst="straightConnector1">
            <a:avLst/>
          </a:prstGeom>
          <a:noFill/>
          <a:ln cap="flat" cmpd="sng" w="19050">
            <a:solidFill>
              <a:schemeClr val="lt2"/>
            </a:solidFill>
            <a:prstDash val="solid"/>
            <a:round/>
            <a:headEnd len="med" w="med" type="oval"/>
            <a:tailEnd len="med" w="med" type="none"/>
          </a:ln>
        </p:spPr>
      </p:cxnSp>
      <p:sp>
        <p:nvSpPr>
          <p:cNvPr id="401" name="Google Shape;401;p27"/>
          <p:cNvSpPr txBox="1"/>
          <p:nvPr>
            <p:ph idx="4294967295" type="subTitle"/>
          </p:nvPr>
        </p:nvSpPr>
        <p:spPr>
          <a:xfrm>
            <a:off x="860625" y="1968536"/>
            <a:ext cx="2208600" cy="496500"/>
          </a:xfrm>
          <a:prstGeom prst="rect">
            <a:avLst/>
          </a:prstGeom>
        </p:spPr>
        <p:txBody>
          <a:bodyPr anchorCtr="0" anchor="t" bIns="91425" lIns="91425" spcFirstLastPara="1" rIns="91425" wrap="square" tIns="274300">
            <a:noAutofit/>
          </a:bodyPr>
          <a:lstStyle/>
          <a:p>
            <a:pPr indent="0" lvl="0" marL="0" rtl="0" algn="r">
              <a:spcBef>
                <a:spcPts val="0"/>
              </a:spcBef>
              <a:spcAft>
                <a:spcPts val="1600"/>
              </a:spcAft>
              <a:buNone/>
            </a:pPr>
            <a:r>
              <a:rPr b="1" lang="en" sz="1600">
                <a:latin typeface="Rajdhani"/>
                <a:ea typeface="Rajdhani"/>
                <a:cs typeface="Rajdhani"/>
                <a:sym typeface="Rajdhani"/>
              </a:rPr>
              <a:t>LABELED DATASET</a:t>
            </a:r>
            <a:endParaRPr b="1" sz="1600">
              <a:latin typeface="Rajdhani"/>
              <a:ea typeface="Rajdhani"/>
              <a:cs typeface="Rajdhani"/>
              <a:sym typeface="Rajdhani"/>
            </a:endParaRPr>
          </a:p>
        </p:txBody>
      </p:sp>
      <p:sp>
        <p:nvSpPr>
          <p:cNvPr id="402" name="Google Shape;402;p27"/>
          <p:cNvSpPr txBox="1"/>
          <p:nvPr>
            <p:ph idx="4294967295" type="subTitle"/>
          </p:nvPr>
        </p:nvSpPr>
        <p:spPr>
          <a:xfrm>
            <a:off x="6074975" y="1328160"/>
            <a:ext cx="2208600" cy="496500"/>
          </a:xfrm>
          <a:prstGeom prst="rect">
            <a:avLst/>
          </a:prstGeom>
        </p:spPr>
        <p:txBody>
          <a:bodyPr anchorCtr="0" anchor="t" bIns="91425" lIns="91425" spcFirstLastPara="1" rIns="91425" wrap="square" tIns="274300">
            <a:noAutofit/>
          </a:bodyPr>
          <a:lstStyle/>
          <a:p>
            <a:pPr indent="0" lvl="0" marL="0" rtl="0" algn="l">
              <a:spcBef>
                <a:spcPts val="0"/>
              </a:spcBef>
              <a:spcAft>
                <a:spcPts val="1600"/>
              </a:spcAft>
              <a:buNone/>
            </a:pPr>
            <a:r>
              <a:rPr b="1" lang="en" sz="1600">
                <a:latin typeface="Rajdhani"/>
                <a:ea typeface="Rajdhani"/>
                <a:cs typeface="Rajdhani"/>
                <a:sym typeface="Rajdhani"/>
              </a:rPr>
              <a:t>SENTIMENT ANALYSIS</a:t>
            </a:r>
            <a:endParaRPr b="1" sz="1600">
              <a:latin typeface="Rajdhani"/>
              <a:ea typeface="Rajdhani"/>
              <a:cs typeface="Rajdhani"/>
              <a:sym typeface="Rajdhani"/>
            </a:endParaRPr>
          </a:p>
        </p:txBody>
      </p:sp>
      <p:sp>
        <p:nvSpPr>
          <p:cNvPr id="403" name="Google Shape;403;p27"/>
          <p:cNvSpPr txBox="1"/>
          <p:nvPr>
            <p:ph idx="4294967295" type="subTitle"/>
          </p:nvPr>
        </p:nvSpPr>
        <p:spPr>
          <a:xfrm>
            <a:off x="6074975" y="2925285"/>
            <a:ext cx="2208600" cy="496500"/>
          </a:xfrm>
          <a:prstGeom prst="rect">
            <a:avLst/>
          </a:prstGeom>
        </p:spPr>
        <p:txBody>
          <a:bodyPr anchorCtr="0" anchor="t" bIns="91425" lIns="91425" spcFirstLastPara="1" rIns="91425" wrap="square" tIns="274300">
            <a:noAutofit/>
          </a:bodyPr>
          <a:lstStyle/>
          <a:p>
            <a:pPr indent="0" lvl="0" marL="0" rtl="0" algn="l">
              <a:spcBef>
                <a:spcPts val="0"/>
              </a:spcBef>
              <a:spcAft>
                <a:spcPts val="1600"/>
              </a:spcAft>
              <a:buNone/>
            </a:pPr>
            <a:r>
              <a:rPr b="1" lang="en" sz="1600">
                <a:latin typeface="Rajdhani"/>
                <a:ea typeface="Rajdhani"/>
                <a:cs typeface="Rajdhani"/>
                <a:sym typeface="Rajdhani"/>
              </a:rPr>
              <a:t>DEEP NEURAL NETWORK</a:t>
            </a:r>
            <a:endParaRPr b="1" sz="1600">
              <a:latin typeface="Rajdhani"/>
              <a:ea typeface="Rajdhani"/>
              <a:cs typeface="Rajdhani"/>
              <a:sym typeface="Rajdhan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7" name="Shape 407"/>
        <p:cNvGrpSpPr/>
        <p:nvPr/>
      </p:nvGrpSpPr>
      <p:grpSpPr>
        <a:xfrm>
          <a:off x="0" y="0"/>
          <a:ext cx="0" cy="0"/>
          <a:chOff x="0" y="0"/>
          <a:chExt cx="0" cy="0"/>
        </a:xfrm>
      </p:grpSpPr>
      <p:sp>
        <p:nvSpPr>
          <p:cNvPr id="408" name="Google Shape;408;p28"/>
          <p:cNvSpPr txBox="1"/>
          <p:nvPr>
            <p:ph type="title"/>
          </p:nvPr>
        </p:nvSpPr>
        <p:spPr>
          <a:xfrm>
            <a:off x="1321088" y="908875"/>
            <a:ext cx="23391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Set up and load data</a:t>
            </a:r>
            <a:endParaRPr/>
          </a:p>
        </p:txBody>
      </p:sp>
      <p:sp>
        <p:nvSpPr>
          <p:cNvPr id="409" name="Google Shape;409;p28"/>
          <p:cNvSpPr txBox="1"/>
          <p:nvPr>
            <p:ph idx="2" type="title"/>
          </p:nvPr>
        </p:nvSpPr>
        <p:spPr>
          <a:xfrm>
            <a:off x="5105675" y="1316588"/>
            <a:ext cx="23391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Preprocessing comments</a:t>
            </a:r>
            <a:endParaRPr/>
          </a:p>
        </p:txBody>
      </p:sp>
      <p:sp>
        <p:nvSpPr>
          <p:cNvPr id="410" name="Google Shape;410;p28"/>
          <p:cNvSpPr txBox="1"/>
          <p:nvPr>
            <p:ph idx="4" type="title"/>
          </p:nvPr>
        </p:nvSpPr>
        <p:spPr>
          <a:xfrm>
            <a:off x="2039951" y="2315950"/>
            <a:ext cx="2516700" cy="421500"/>
          </a:xfrm>
          <a:prstGeom prst="rect">
            <a:avLst/>
          </a:prstGeom>
        </p:spPr>
        <p:txBody>
          <a:bodyPr anchorCtr="0" anchor="ctr" bIns="91425" lIns="91425" spcFirstLastPara="1" rIns="91425" wrap="square" tIns="91425">
            <a:noAutofit/>
          </a:bodyPr>
          <a:lstStyle/>
          <a:p>
            <a:pPr indent="0" lvl="0" marL="0" marR="72000" rtl="0" algn="l">
              <a:spcBef>
                <a:spcPts val="0"/>
              </a:spcBef>
              <a:spcAft>
                <a:spcPts val="0"/>
              </a:spcAft>
              <a:buNone/>
            </a:pPr>
            <a:r>
              <a:rPr lang="en"/>
              <a:t>Creating a deep NLP model</a:t>
            </a:r>
            <a:endParaRPr/>
          </a:p>
        </p:txBody>
      </p:sp>
      <p:sp>
        <p:nvSpPr>
          <p:cNvPr id="411" name="Google Shape;411;p28"/>
          <p:cNvSpPr txBox="1"/>
          <p:nvPr>
            <p:ph idx="6" type="title"/>
          </p:nvPr>
        </p:nvSpPr>
        <p:spPr>
          <a:xfrm>
            <a:off x="5756700" y="2603725"/>
            <a:ext cx="29535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MAKE PREDICTIONS</a:t>
            </a:r>
            <a:endParaRPr/>
          </a:p>
        </p:txBody>
      </p:sp>
      <p:sp>
        <p:nvSpPr>
          <p:cNvPr id="412" name="Google Shape;412;p28"/>
          <p:cNvSpPr txBox="1"/>
          <p:nvPr>
            <p:ph idx="8" type="title"/>
          </p:nvPr>
        </p:nvSpPr>
        <p:spPr>
          <a:xfrm>
            <a:off x="1251362" y="2298175"/>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413" name="Google Shape;413;p28"/>
          <p:cNvSpPr txBox="1"/>
          <p:nvPr>
            <p:ph idx="9" type="title"/>
          </p:nvPr>
        </p:nvSpPr>
        <p:spPr>
          <a:xfrm>
            <a:off x="433787" y="908875"/>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414" name="Google Shape;414;p28"/>
          <p:cNvSpPr txBox="1"/>
          <p:nvPr>
            <p:ph idx="13" type="title"/>
          </p:nvPr>
        </p:nvSpPr>
        <p:spPr>
          <a:xfrm>
            <a:off x="4898900" y="2603719"/>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415" name="Google Shape;415;p28"/>
          <p:cNvSpPr txBox="1"/>
          <p:nvPr>
            <p:ph idx="14" type="title"/>
          </p:nvPr>
        </p:nvSpPr>
        <p:spPr>
          <a:xfrm>
            <a:off x="4298900" y="1316588"/>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cxnSp>
        <p:nvCxnSpPr>
          <p:cNvPr id="416" name="Google Shape;416;p28"/>
          <p:cNvCxnSpPr/>
          <p:nvPr/>
        </p:nvCxnSpPr>
        <p:spPr>
          <a:xfrm>
            <a:off x="1917363" y="2216290"/>
            <a:ext cx="0" cy="630600"/>
          </a:xfrm>
          <a:prstGeom prst="straightConnector1">
            <a:avLst/>
          </a:prstGeom>
          <a:noFill/>
          <a:ln cap="flat" cmpd="sng" w="19050">
            <a:solidFill>
              <a:schemeClr val="lt2"/>
            </a:solidFill>
            <a:prstDash val="solid"/>
            <a:round/>
            <a:headEnd len="med" w="med" type="oval"/>
            <a:tailEnd len="med" w="med" type="oval"/>
          </a:ln>
        </p:spPr>
      </p:cxnSp>
      <p:cxnSp>
        <p:nvCxnSpPr>
          <p:cNvPr id="417" name="Google Shape;417;p28"/>
          <p:cNvCxnSpPr/>
          <p:nvPr/>
        </p:nvCxnSpPr>
        <p:spPr>
          <a:xfrm>
            <a:off x="4975175" y="1217603"/>
            <a:ext cx="0" cy="630600"/>
          </a:xfrm>
          <a:prstGeom prst="straightConnector1">
            <a:avLst/>
          </a:prstGeom>
          <a:noFill/>
          <a:ln cap="flat" cmpd="sng" w="19050">
            <a:solidFill>
              <a:schemeClr val="lt2"/>
            </a:solidFill>
            <a:prstDash val="solid"/>
            <a:round/>
            <a:headEnd len="med" w="med" type="oval"/>
            <a:tailEnd len="med" w="med" type="oval"/>
          </a:ln>
        </p:spPr>
      </p:cxnSp>
      <p:cxnSp>
        <p:nvCxnSpPr>
          <p:cNvPr id="418" name="Google Shape;418;p28"/>
          <p:cNvCxnSpPr/>
          <p:nvPr/>
        </p:nvCxnSpPr>
        <p:spPr>
          <a:xfrm>
            <a:off x="5575175" y="2489502"/>
            <a:ext cx="0" cy="630600"/>
          </a:xfrm>
          <a:prstGeom prst="straightConnector1">
            <a:avLst/>
          </a:prstGeom>
          <a:noFill/>
          <a:ln cap="flat" cmpd="sng" w="19050">
            <a:solidFill>
              <a:schemeClr val="lt2"/>
            </a:solidFill>
            <a:prstDash val="solid"/>
            <a:round/>
            <a:headEnd len="med" w="med" type="oval"/>
            <a:tailEnd len="med" w="med" type="oval"/>
          </a:ln>
        </p:spPr>
      </p:cxnSp>
      <p:cxnSp>
        <p:nvCxnSpPr>
          <p:cNvPr id="419" name="Google Shape;419;p28"/>
          <p:cNvCxnSpPr/>
          <p:nvPr/>
        </p:nvCxnSpPr>
        <p:spPr>
          <a:xfrm>
            <a:off x="1109988" y="798753"/>
            <a:ext cx="0" cy="630600"/>
          </a:xfrm>
          <a:prstGeom prst="straightConnector1">
            <a:avLst/>
          </a:prstGeom>
          <a:noFill/>
          <a:ln cap="flat" cmpd="sng" w="19050">
            <a:solidFill>
              <a:schemeClr val="lt2"/>
            </a:solidFill>
            <a:prstDash val="solid"/>
            <a:round/>
            <a:headEnd len="med" w="med" type="oval"/>
            <a:tailEnd len="med" w="med" type="oval"/>
          </a:ln>
        </p:spPr>
      </p:cxnSp>
      <p:sp>
        <p:nvSpPr>
          <p:cNvPr id="420" name="Google Shape;420;p28"/>
          <p:cNvSpPr txBox="1"/>
          <p:nvPr>
            <p:ph idx="6" type="title"/>
          </p:nvPr>
        </p:nvSpPr>
        <p:spPr>
          <a:xfrm>
            <a:off x="3050850" y="3796425"/>
            <a:ext cx="29535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EVALUATING MODEL PERFORMANCE</a:t>
            </a:r>
            <a:endParaRPr/>
          </a:p>
        </p:txBody>
      </p:sp>
      <p:sp>
        <p:nvSpPr>
          <p:cNvPr id="421" name="Google Shape;421;p28"/>
          <p:cNvSpPr txBox="1"/>
          <p:nvPr>
            <p:ph idx="13" type="title"/>
          </p:nvPr>
        </p:nvSpPr>
        <p:spPr>
          <a:xfrm>
            <a:off x="2193050" y="3796419"/>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05</a:t>
            </a:r>
            <a:endParaRPr/>
          </a:p>
        </p:txBody>
      </p:sp>
      <p:cxnSp>
        <p:nvCxnSpPr>
          <p:cNvPr id="422" name="Google Shape;422;p28"/>
          <p:cNvCxnSpPr/>
          <p:nvPr/>
        </p:nvCxnSpPr>
        <p:spPr>
          <a:xfrm>
            <a:off x="2869325" y="3682202"/>
            <a:ext cx="0" cy="6306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29"/>
          <p:cNvSpPr txBox="1"/>
          <p:nvPr/>
        </p:nvSpPr>
        <p:spPr>
          <a:xfrm>
            <a:off x="1076700" y="1630400"/>
            <a:ext cx="6990600" cy="1262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0">
                <a:solidFill>
                  <a:srgbClr val="F2F2F2"/>
                </a:solidFill>
                <a:latin typeface="Fira Sans Condensed ExtraBold"/>
                <a:ea typeface="Fira Sans Condensed ExtraBold"/>
                <a:cs typeface="Fira Sans Condensed ExtraBold"/>
                <a:sym typeface="Fira Sans Condensed ExtraBold"/>
              </a:rPr>
              <a:t>OVERVIEW</a:t>
            </a:r>
            <a:endParaRPr sz="7000">
              <a:solidFill>
                <a:srgbClr val="F2F2F2"/>
              </a:solidFill>
              <a:latin typeface="Fira Sans Condensed ExtraBold"/>
              <a:ea typeface="Fira Sans Condensed ExtraBold"/>
              <a:cs typeface="Fira Sans Condensed ExtraBold"/>
              <a:sym typeface="Fira Sans Condensed Extra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1" name="Shape 431"/>
        <p:cNvGrpSpPr/>
        <p:nvPr/>
      </p:nvGrpSpPr>
      <p:grpSpPr>
        <a:xfrm>
          <a:off x="0" y="0"/>
          <a:ext cx="0" cy="0"/>
          <a:chOff x="0" y="0"/>
          <a:chExt cx="0" cy="0"/>
        </a:xfrm>
      </p:grpSpPr>
      <p:grpSp>
        <p:nvGrpSpPr>
          <p:cNvPr id="432" name="Google Shape;432;p30"/>
          <p:cNvGrpSpPr/>
          <p:nvPr/>
        </p:nvGrpSpPr>
        <p:grpSpPr>
          <a:xfrm>
            <a:off x="400848" y="1142282"/>
            <a:ext cx="1820237" cy="2450690"/>
            <a:chOff x="737613" y="692942"/>
            <a:chExt cx="3002700" cy="4042708"/>
          </a:xfrm>
        </p:grpSpPr>
        <p:grpSp>
          <p:nvGrpSpPr>
            <p:cNvPr id="433" name="Google Shape;433;p30"/>
            <p:cNvGrpSpPr/>
            <p:nvPr/>
          </p:nvGrpSpPr>
          <p:grpSpPr>
            <a:xfrm>
              <a:off x="971152" y="692942"/>
              <a:ext cx="2535630" cy="2797275"/>
              <a:chOff x="3567553" y="1499912"/>
              <a:chExt cx="320022" cy="359778"/>
            </a:xfrm>
          </p:grpSpPr>
          <p:sp>
            <p:nvSpPr>
              <p:cNvPr id="434" name="Google Shape;434;p30"/>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2F2F2"/>
                  </a:solidFill>
                </a:endParaRPr>
              </a:p>
            </p:txBody>
          </p:sp>
          <p:sp>
            <p:nvSpPr>
              <p:cNvPr id="435" name="Google Shape;435;p30"/>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2F2F2"/>
                  </a:solidFill>
                </a:endParaRPr>
              </a:p>
            </p:txBody>
          </p:sp>
          <p:sp>
            <p:nvSpPr>
              <p:cNvPr id="436" name="Google Shape;436;p30"/>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2F2F2"/>
                  </a:solidFill>
                </a:endParaRPr>
              </a:p>
            </p:txBody>
          </p:sp>
          <p:sp>
            <p:nvSpPr>
              <p:cNvPr id="437" name="Google Shape;437;p30"/>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2F2F2"/>
                  </a:solidFill>
                </a:endParaRPr>
              </a:p>
            </p:txBody>
          </p:sp>
          <p:sp>
            <p:nvSpPr>
              <p:cNvPr id="438" name="Google Shape;438;p30"/>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2F2F2"/>
                  </a:solidFill>
                </a:endParaRPr>
              </a:p>
            </p:txBody>
          </p:sp>
          <p:sp>
            <p:nvSpPr>
              <p:cNvPr id="439" name="Google Shape;439;p30"/>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2F2F2"/>
                  </a:solidFill>
                </a:endParaRPr>
              </a:p>
            </p:txBody>
          </p:sp>
        </p:grpSp>
        <p:sp>
          <p:nvSpPr>
            <p:cNvPr id="440" name="Google Shape;440;p30"/>
            <p:cNvSpPr txBox="1"/>
            <p:nvPr/>
          </p:nvSpPr>
          <p:spPr>
            <a:xfrm>
              <a:off x="737613" y="3745350"/>
              <a:ext cx="3002700" cy="99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700">
                  <a:solidFill>
                    <a:srgbClr val="F2F2F2"/>
                  </a:solidFill>
                  <a:latin typeface="Fira Sans Condensed Light"/>
                  <a:ea typeface="Fira Sans Condensed Light"/>
                  <a:cs typeface="Fira Sans Condensed Light"/>
                  <a:sym typeface="Fira Sans Condensed Light"/>
                </a:rPr>
                <a:t>Dataset</a:t>
              </a:r>
              <a:endParaRPr sz="2700">
                <a:solidFill>
                  <a:srgbClr val="F2F2F2"/>
                </a:solidFill>
                <a:latin typeface="Fira Sans Condensed Light"/>
                <a:ea typeface="Fira Sans Condensed Light"/>
                <a:cs typeface="Fira Sans Condensed Light"/>
                <a:sym typeface="Fira Sans Condensed Light"/>
              </a:endParaRPr>
            </a:p>
          </p:txBody>
        </p:sp>
      </p:grpSp>
      <p:sp>
        <p:nvSpPr>
          <p:cNvPr id="441" name="Google Shape;441;p30"/>
          <p:cNvSpPr/>
          <p:nvPr/>
        </p:nvSpPr>
        <p:spPr>
          <a:xfrm>
            <a:off x="4418750" y="1142300"/>
            <a:ext cx="1820229" cy="1850381"/>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F2F2F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F2F2F2"/>
                </a:solidFill>
                <a:latin typeface="Fira Sans Condensed"/>
                <a:ea typeface="Fira Sans Condensed"/>
                <a:cs typeface="Fira Sans Condensed"/>
                <a:sym typeface="Fira Sans Condensed"/>
              </a:rPr>
              <a:t>______________</a:t>
            </a:r>
            <a:endParaRPr sz="1900">
              <a:solidFill>
                <a:srgbClr val="F2F2F2"/>
              </a:solidFill>
              <a:latin typeface="Fira Sans Condensed"/>
              <a:ea typeface="Fira Sans Condensed"/>
              <a:cs typeface="Fira Sans Condensed"/>
              <a:sym typeface="Fira Sans Condensed"/>
            </a:endParaRPr>
          </a:p>
          <a:p>
            <a:pPr indent="0" lvl="0" marL="0" rtl="0" algn="l">
              <a:spcBef>
                <a:spcPts val="0"/>
              </a:spcBef>
              <a:spcAft>
                <a:spcPts val="0"/>
              </a:spcAft>
              <a:buNone/>
            </a:pPr>
            <a:r>
              <a:rPr lang="en" sz="1900">
                <a:solidFill>
                  <a:srgbClr val="F2F2F2"/>
                </a:solidFill>
                <a:latin typeface="Fira Sans Condensed"/>
                <a:ea typeface="Fira Sans Condensed"/>
                <a:cs typeface="Fira Sans Condensed"/>
                <a:sym typeface="Fira Sans Condensed"/>
              </a:rPr>
              <a:t>____________</a:t>
            </a:r>
            <a:endParaRPr sz="1900">
              <a:solidFill>
                <a:srgbClr val="F2F2F2"/>
              </a:solidFill>
              <a:latin typeface="Fira Sans Condensed"/>
              <a:ea typeface="Fira Sans Condensed"/>
              <a:cs typeface="Fira Sans Condensed"/>
              <a:sym typeface="Fira Sans Condensed"/>
            </a:endParaRPr>
          </a:p>
          <a:p>
            <a:pPr indent="0" lvl="0" marL="0" rtl="0" algn="l">
              <a:spcBef>
                <a:spcPts val="0"/>
              </a:spcBef>
              <a:spcAft>
                <a:spcPts val="0"/>
              </a:spcAft>
              <a:buNone/>
            </a:pPr>
            <a:r>
              <a:rPr lang="en" sz="1900">
                <a:solidFill>
                  <a:srgbClr val="F2F2F2"/>
                </a:solidFill>
                <a:latin typeface="Fira Sans Condensed"/>
                <a:ea typeface="Fira Sans Condensed"/>
                <a:cs typeface="Fira Sans Condensed"/>
                <a:sym typeface="Fira Sans Condensed"/>
              </a:rPr>
              <a:t>_____________</a:t>
            </a:r>
            <a:endParaRPr sz="1900">
              <a:solidFill>
                <a:srgbClr val="F2F2F2"/>
              </a:solidFill>
              <a:latin typeface="Fira Sans Condensed"/>
              <a:ea typeface="Fira Sans Condensed"/>
              <a:cs typeface="Fira Sans Condensed"/>
              <a:sym typeface="Fira Sans Condensed"/>
            </a:endParaRPr>
          </a:p>
          <a:p>
            <a:pPr indent="0" lvl="0" marL="0" rtl="0" algn="l">
              <a:spcBef>
                <a:spcPts val="0"/>
              </a:spcBef>
              <a:spcAft>
                <a:spcPts val="0"/>
              </a:spcAft>
              <a:buNone/>
            </a:pPr>
            <a:r>
              <a:rPr lang="en" sz="1900">
                <a:solidFill>
                  <a:srgbClr val="F2F2F2"/>
                </a:solidFill>
                <a:latin typeface="Fira Sans Condensed"/>
                <a:ea typeface="Fira Sans Condensed"/>
                <a:cs typeface="Fira Sans Condensed"/>
                <a:sym typeface="Fira Sans Condensed"/>
              </a:rPr>
              <a:t>________</a:t>
            </a:r>
            <a:endParaRPr sz="1900">
              <a:solidFill>
                <a:srgbClr val="F2F2F2"/>
              </a:solidFill>
              <a:latin typeface="Fira Sans Condensed"/>
              <a:ea typeface="Fira Sans Condensed"/>
              <a:cs typeface="Fira Sans Condensed"/>
              <a:sym typeface="Fira Sans Condensed"/>
            </a:endParaRPr>
          </a:p>
          <a:p>
            <a:pPr indent="0" lvl="0" marL="0" rtl="0" algn="l">
              <a:spcBef>
                <a:spcPts val="0"/>
              </a:spcBef>
              <a:spcAft>
                <a:spcPts val="0"/>
              </a:spcAft>
              <a:buNone/>
            </a:pPr>
            <a:r>
              <a:rPr lang="en" sz="1900">
                <a:solidFill>
                  <a:srgbClr val="F2F2F2"/>
                </a:solidFill>
                <a:latin typeface="Fira Sans Condensed"/>
                <a:ea typeface="Fira Sans Condensed"/>
                <a:cs typeface="Fira Sans Condensed"/>
                <a:sym typeface="Fira Sans Condensed"/>
              </a:rPr>
              <a:t>____________</a:t>
            </a:r>
            <a:endParaRPr sz="1900">
              <a:solidFill>
                <a:srgbClr val="F2F2F2"/>
              </a:solidFill>
              <a:latin typeface="Fira Sans Condensed"/>
              <a:ea typeface="Fira Sans Condensed"/>
              <a:cs typeface="Fira Sans Condensed"/>
              <a:sym typeface="Fira Sans Condensed"/>
            </a:endParaRPr>
          </a:p>
        </p:txBody>
      </p:sp>
      <p:sp>
        <p:nvSpPr>
          <p:cNvPr id="442" name="Google Shape;442;p30"/>
          <p:cNvSpPr txBox="1"/>
          <p:nvPr/>
        </p:nvSpPr>
        <p:spPr>
          <a:xfrm>
            <a:off x="5035252" y="2992675"/>
            <a:ext cx="26748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700">
                <a:solidFill>
                  <a:srgbClr val="F2F2F2"/>
                </a:solidFill>
                <a:latin typeface="Fira Sans Condensed Light"/>
                <a:ea typeface="Fira Sans Condensed Light"/>
                <a:cs typeface="Fira Sans Condensed Light"/>
                <a:sym typeface="Fira Sans Condensed Light"/>
              </a:rPr>
              <a:t>Inputs and labels</a:t>
            </a:r>
            <a:endParaRPr sz="2700">
              <a:solidFill>
                <a:srgbClr val="F2F2F2"/>
              </a:solidFill>
              <a:latin typeface="Fira Sans Condensed Light"/>
              <a:ea typeface="Fira Sans Condensed Light"/>
              <a:cs typeface="Fira Sans Condensed Light"/>
              <a:sym typeface="Fira Sans Condensed Light"/>
            </a:endParaRPr>
          </a:p>
        </p:txBody>
      </p:sp>
      <p:cxnSp>
        <p:nvCxnSpPr>
          <p:cNvPr id="443" name="Google Shape;443;p30"/>
          <p:cNvCxnSpPr/>
          <p:nvPr/>
        </p:nvCxnSpPr>
        <p:spPr>
          <a:xfrm>
            <a:off x="2167625" y="1967213"/>
            <a:ext cx="1987200" cy="0"/>
          </a:xfrm>
          <a:prstGeom prst="straightConnector1">
            <a:avLst/>
          </a:prstGeom>
          <a:noFill/>
          <a:ln cap="flat" cmpd="sng" w="9525">
            <a:solidFill>
              <a:srgbClr val="F2F2F2"/>
            </a:solidFill>
            <a:prstDash val="solid"/>
            <a:round/>
            <a:headEnd len="med" w="med" type="none"/>
            <a:tailEnd len="med" w="med" type="triangle"/>
          </a:ln>
        </p:spPr>
      </p:cxnSp>
      <p:sp>
        <p:nvSpPr>
          <p:cNvPr id="444" name="Google Shape;444;p30"/>
          <p:cNvSpPr/>
          <p:nvPr/>
        </p:nvSpPr>
        <p:spPr>
          <a:xfrm>
            <a:off x="6414800" y="1142300"/>
            <a:ext cx="1820229" cy="1850381"/>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F2F2F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rgbClr val="F2F2F2"/>
                </a:solidFill>
                <a:latin typeface="Fira Sans Condensed Medium"/>
                <a:ea typeface="Fira Sans Condensed Medium"/>
                <a:cs typeface="Fira Sans Condensed Medium"/>
                <a:sym typeface="Fira Sans Condensed Medium"/>
              </a:rPr>
              <a:t>[0, 0, 0, 0, 0 ,0]</a:t>
            </a:r>
            <a:endParaRPr sz="19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rPr lang="en" sz="1900">
                <a:solidFill>
                  <a:srgbClr val="F2F2F2"/>
                </a:solidFill>
                <a:latin typeface="Fira Sans Condensed Medium"/>
                <a:ea typeface="Fira Sans Condensed Medium"/>
                <a:cs typeface="Fira Sans Condensed Medium"/>
                <a:sym typeface="Fira Sans Condensed Medium"/>
              </a:rPr>
              <a:t>[1, 0, 0, 0, 1, 0]</a:t>
            </a:r>
            <a:endParaRPr sz="19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rPr lang="en" sz="1900">
                <a:solidFill>
                  <a:srgbClr val="F2F2F2"/>
                </a:solidFill>
                <a:latin typeface="Fira Sans Condensed Medium"/>
                <a:ea typeface="Fira Sans Condensed Medium"/>
                <a:cs typeface="Fira Sans Condensed Medium"/>
                <a:sym typeface="Fira Sans Condensed Medium"/>
              </a:rPr>
              <a:t>.</a:t>
            </a:r>
            <a:endParaRPr sz="19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rPr lang="en" sz="1900">
                <a:solidFill>
                  <a:srgbClr val="F2F2F2"/>
                </a:solidFill>
                <a:latin typeface="Fira Sans Condensed Medium"/>
                <a:ea typeface="Fira Sans Condensed Medium"/>
                <a:cs typeface="Fira Sans Condensed Medium"/>
                <a:sym typeface="Fira Sans Condensed Medium"/>
              </a:rPr>
              <a:t>.</a:t>
            </a:r>
            <a:endParaRPr sz="19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rPr lang="en" sz="1900">
                <a:solidFill>
                  <a:srgbClr val="F2F2F2"/>
                </a:solidFill>
                <a:latin typeface="Fira Sans Condensed Medium"/>
                <a:ea typeface="Fira Sans Condensed Medium"/>
                <a:cs typeface="Fira Sans Condensed Medium"/>
                <a:sym typeface="Fira Sans Condensed Medium"/>
              </a:rPr>
              <a:t>[0, 1, 0, 0, 0, 0]</a:t>
            </a:r>
            <a:endParaRPr sz="1900">
              <a:solidFill>
                <a:srgbClr val="F2F2F2"/>
              </a:solidFill>
              <a:latin typeface="Fira Sans Condensed Medium"/>
              <a:ea typeface="Fira Sans Condensed Medium"/>
              <a:cs typeface="Fira Sans Condensed Medium"/>
              <a:sym typeface="Fira Sans Condensed Medium"/>
            </a:endParaRPr>
          </a:p>
        </p:txBody>
      </p:sp>
      <p:sp>
        <p:nvSpPr>
          <p:cNvPr id="445" name="Google Shape;445;p30"/>
          <p:cNvSpPr txBox="1"/>
          <p:nvPr/>
        </p:nvSpPr>
        <p:spPr>
          <a:xfrm>
            <a:off x="2251163" y="1567025"/>
            <a:ext cx="1820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Extracting data</a:t>
            </a:r>
            <a:endParaRPr>
              <a:solidFill>
                <a:srgbClr val="F2F2F2"/>
              </a:solidFill>
              <a:latin typeface="Fira Sans Condensed Light"/>
              <a:ea typeface="Fira Sans Condensed Light"/>
              <a:cs typeface="Fira Sans Condensed Light"/>
              <a:sym typeface="Fira Sans Condensed Light"/>
            </a:endParaRPr>
          </a:p>
        </p:txBody>
      </p:sp>
      <p:sp>
        <p:nvSpPr>
          <p:cNvPr id="446" name="Google Shape;446;p30"/>
          <p:cNvSpPr txBox="1"/>
          <p:nvPr/>
        </p:nvSpPr>
        <p:spPr>
          <a:xfrm>
            <a:off x="2251163" y="1967225"/>
            <a:ext cx="1820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from our dataset</a:t>
            </a:r>
            <a:endParaRPr>
              <a:solidFill>
                <a:srgbClr val="F2F2F2"/>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pic>
        <p:nvPicPr>
          <p:cNvPr id="451" name="Google Shape;451;p31"/>
          <p:cNvPicPr preferRelativeResize="0"/>
          <p:nvPr/>
        </p:nvPicPr>
        <p:blipFill>
          <a:blip r:embed="rId3">
            <a:alphaModFix/>
          </a:blip>
          <a:stretch>
            <a:fillRect/>
          </a:stretch>
        </p:blipFill>
        <p:spPr>
          <a:xfrm>
            <a:off x="152400" y="1477538"/>
            <a:ext cx="8839201" cy="2188429"/>
          </a:xfrm>
          <a:prstGeom prst="rect">
            <a:avLst/>
          </a:prstGeom>
          <a:noFill/>
          <a:ln>
            <a:noFill/>
          </a:ln>
        </p:spPr>
      </p:pic>
      <p:sp>
        <p:nvSpPr>
          <p:cNvPr id="452" name="Google Shape;452;p31"/>
          <p:cNvSpPr/>
          <p:nvPr/>
        </p:nvSpPr>
        <p:spPr>
          <a:xfrm rot="4689062">
            <a:off x="3229111" y="359040"/>
            <a:ext cx="859004" cy="894042"/>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1"/>
          <p:cNvSpPr txBox="1"/>
          <p:nvPr/>
        </p:nvSpPr>
        <p:spPr>
          <a:xfrm>
            <a:off x="1082125" y="334000"/>
            <a:ext cx="2378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rgbClr val="F2F2F2"/>
                </a:solidFill>
                <a:latin typeface="Fira Sans Condensed Light"/>
                <a:ea typeface="Fira Sans Condensed Light"/>
                <a:cs typeface="Fira Sans Condensed Light"/>
                <a:sym typeface="Fira Sans Condensed Light"/>
              </a:rPr>
              <a:t>Input comments</a:t>
            </a:r>
            <a:endParaRPr sz="2200">
              <a:solidFill>
                <a:srgbClr val="F2F2F2"/>
              </a:solidFill>
              <a:latin typeface="Fira Sans Condensed Light"/>
              <a:ea typeface="Fira Sans Condensed Light"/>
              <a:cs typeface="Fira Sans Condensed Light"/>
              <a:sym typeface="Fira Sans Condensed Light"/>
            </a:endParaRPr>
          </a:p>
        </p:txBody>
      </p:sp>
      <p:sp>
        <p:nvSpPr>
          <p:cNvPr id="454" name="Google Shape;454;p31"/>
          <p:cNvSpPr txBox="1"/>
          <p:nvPr/>
        </p:nvSpPr>
        <p:spPr>
          <a:xfrm>
            <a:off x="5857000" y="4427500"/>
            <a:ext cx="29739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rgbClr val="F2F2F2"/>
                </a:solidFill>
                <a:latin typeface="Fira Sans Condensed Light"/>
                <a:ea typeface="Fira Sans Condensed Light"/>
                <a:cs typeface="Fira Sans Condensed Light"/>
                <a:sym typeface="Fira Sans Condensed Light"/>
              </a:rPr>
              <a:t>Corresponding labels</a:t>
            </a:r>
            <a:endParaRPr sz="2200">
              <a:solidFill>
                <a:srgbClr val="F2F2F2"/>
              </a:solidFill>
              <a:latin typeface="Fira Sans Condensed Light"/>
              <a:ea typeface="Fira Sans Condensed Light"/>
              <a:cs typeface="Fira Sans Condensed Light"/>
              <a:sym typeface="Fira Sans Condensed Light"/>
            </a:endParaRPr>
          </a:p>
        </p:txBody>
      </p:sp>
      <p:sp>
        <p:nvSpPr>
          <p:cNvPr id="455" name="Google Shape;455;p31"/>
          <p:cNvSpPr/>
          <p:nvPr/>
        </p:nvSpPr>
        <p:spPr>
          <a:xfrm rot="-3154540">
            <a:off x="5329162" y="4060307"/>
            <a:ext cx="705526" cy="442211"/>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31"/>
          <p:cNvGrpSpPr/>
          <p:nvPr/>
        </p:nvGrpSpPr>
        <p:grpSpPr>
          <a:xfrm>
            <a:off x="4956700" y="3740372"/>
            <a:ext cx="3874200" cy="126532"/>
            <a:chOff x="587825" y="4101450"/>
            <a:chExt cx="3874200" cy="179963"/>
          </a:xfrm>
        </p:grpSpPr>
        <p:cxnSp>
          <p:nvCxnSpPr>
            <p:cNvPr id="457" name="Google Shape;457;p31"/>
            <p:cNvCxnSpPr/>
            <p:nvPr/>
          </p:nvCxnSpPr>
          <p:spPr>
            <a:xfrm>
              <a:off x="587825" y="4101450"/>
              <a:ext cx="0" cy="173700"/>
            </a:xfrm>
            <a:prstGeom prst="straightConnector1">
              <a:avLst/>
            </a:prstGeom>
            <a:noFill/>
            <a:ln cap="flat" cmpd="sng" w="9525">
              <a:solidFill>
                <a:srgbClr val="F2F2F2"/>
              </a:solidFill>
              <a:prstDash val="solid"/>
              <a:round/>
              <a:headEnd len="med" w="med" type="none"/>
              <a:tailEnd len="med" w="med" type="none"/>
            </a:ln>
          </p:spPr>
        </p:cxnSp>
        <p:cxnSp>
          <p:nvCxnSpPr>
            <p:cNvPr id="458" name="Google Shape;458;p31"/>
            <p:cNvCxnSpPr/>
            <p:nvPr/>
          </p:nvCxnSpPr>
          <p:spPr>
            <a:xfrm>
              <a:off x="587825" y="4281413"/>
              <a:ext cx="3874200" cy="0"/>
            </a:xfrm>
            <a:prstGeom prst="straightConnector1">
              <a:avLst/>
            </a:prstGeom>
            <a:noFill/>
            <a:ln cap="flat" cmpd="sng" w="9525">
              <a:solidFill>
                <a:srgbClr val="F2F2F2"/>
              </a:solidFill>
              <a:prstDash val="solid"/>
              <a:round/>
              <a:headEnd len="med" w="med" type="none"/>
              <a:tailEnd len="med" w="med" type="none"/>
            </a:ln>
          </p:spPr>
        </p:cxnSp>
        <p:cxnSp>
          <p:nvCxnSpPr>
            <p:cNvPr id="459" name="Google Shape;459;p31"/>
            <p:cNvCxnSpPr/>
            <p:nvPr/>
          </p:nvCxnSpPr>
          <p:spPr>
            <a:xfrm>
              <a:off x="4462025" y="4101450"/>
              <a:ext cx="0" cy="173700"/>
            </a:xfrm>
            <a:prstGeom prst="straightConnector1">
              <a:avLst/>
            </a:prstGeom>
            <a:noFill/>
            <a:ln cap="flat" cmpd="sng" w="9525">
              <a:solidFill>
                <a:srgbClr val="F2F2F2"/>
              </a:solidFill>
              <a:prstDash val="solid"/>
              <a:round/>
              <a:headEnd len="med" w="med" type="none"/>
              <a:tailEnd len="med" w="med" type="non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63" name="Shape 463"/>
        <p:cNvGrpSpPr/>
        <p:nvPr/>
      </p:nvGrpSpPr>
      <p:grpSpPr>
        <a:xfrm>
          <a:off x="0" y="0"/>
          <a:ext cx="0" cy="0"/>
          <a:chOff x="0" y="0"/>
          <a:chExt cx="0" cy="0"/>
        </a:xfrm>
      </p:grpSpPr>
      <p:sp>
        <p:nvSpPr>
          <p:cNvPr id="464" name="Google Shape;464;p32"/>
          <p:cNvSpPr/>
          <p:nvPr/>
        </p:nvSpPr>
        <p:spPr>
          <a:xfrm>
            <a:off x="4929150" y="1243250"/>
            <a:ext cx="2442950" cy="1850381"/>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2F2F2"/>
                </a:solidFill>
                <a:latin typeface="Fira Sans Condensed Medium"/>
                <a:ea typeface="Fira Sans Condensed Medium"/>
                <a:cs typeface="Fira Sans Condensed Medium"/>
                <a:sym typeface="Fira Sans Condensed Medium"/>
              </a:rPr>
              <a:t>[46, 2, 97, 114, 33, …]</a:t>
            </a:r>
            <a:endParaRPr sz="22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rPr lang="en" sz="2200">
                <a:solidFill>
                  <a:srgbClr val="F2F2F2"/>
                </a:solidFill>
                <a:latin typeface="Fira Sans Condensed Medium"/>
                <a:ea typeface="Fira Sans Condensed Medium"/>
                <a:cs typeface="Fira Sans Condensed Medium"/>
                <a:sym typeface="Fira Sans Condensed Medium"/>
              </a:rPr>
              <a:t>.</a:t>
            </a:r>
            <a:endParaRPr sz="22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rPr lang="en" sz="2200">
                <a:solidFill>
                  <a:srgbClr val="F2F2F2"/>
                </a:solidFill>
                <a:latin typeface="Fira Sans Condensed Medium"/>
                <a:ea typeface="Fira Sans Condensed Medium"/>
                <a:cs typeface="Fira Sans Condensed Medium"/>
                <a:sym typeface="Fira Sans Condensed Medium"/>
              </a:rPr>
              <a:t>.</a:t>
            </a:r>
            <a:endParaRPr sz="22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rPr lang="en" sz="2200">
                <a:solidFill>
                  <a:srgbClr val="F2F2F2"/>
                </a:solidFill>
                <a:latin typeface="Fira Sans Condensed Medium"/>
                <a:ea typeface="Fira Sans Condensed Medium"/>
                <a:cs typeface="Fira Sans Condensed Medium"/>
                <a:sym typeface="Fira Sans Condensed Medium"/>
              </a:rPr>
              <a:t>.</a:t>
            </a:r>
            <a:endParaRPr sz="2200">
              <a:solidFill>
                <a:srgbClr val="F2F2F2"/>
              </a:solidFill>
              <a:latin typeface="Fira Sans Condensed Medium"/>
              <a:ea typeface="Fira Sans Condensed Medium"/>
              <a:cs typeface="Fira Sans Condensed Medium"/>
              <a:sym typeface="Fira Sans Condensed Medium"/>
            </a:endParaRPr>
          </a:p>
          <a:p>
            <a:pPr indent="0" lvl="0" marL="0" rtl="0" algn="ctr">
              <a:spcBef>
                <a:spcPts val="0"/>
              </a:spcBef>
              <a:spcAft>
                <a:spcPts val="0"/>
              </a:spcAft>
              <a:buNone/>
            </a:pPr>
            <a:r>
              <a:t/>
            </a:r>
            <a:endParaRPr sz="2200">
              <a:solidFill>
                <a:srgbClr val="F2F2F2"/>
              </a:solidFill>
              <a:latin typeface="Fira Sans Condensed Medium"/>
              <a:ea typeface="Fira Sans Condensed Medium"/>
              <a:cs typeface="Fira Sans Condensed Medium"/>
              <a:sym typeface="Fira Sans Condensed Medium"/>
            </a:endParaRPr>
          </a:p>
        </p:txBody>
      </p:sp>
      <p:sp>
        <p:nvSpPr>
          <p:cNvPr id="465" name="Google Shape;465;p32"/>
          <p:cNvSpPr txBox="1"/>
          <p:nvPr/>
        </p:nvSpPr>
        <p:spPr>
          <a:xfrm>
            <a:off x="5663975" y="1051150"/>
            <a:ext cx="191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Fira Sans Condensed Light"/>
              <a:ea typeface="Fira Sans Condensed Light"/>
              <a:cs typeface="Fira Sans Condensed Light"/>
              <a:sym typeface="Fira Sans Condensed Light"/>
            </a:endParaRPr>
          </a:p>
        </p:txBody>
      </p:sp>
      <p:sp>
        <p:nvSpPr>
          <p:cNvPr id="466" name="Google Shape;466;p32"/>
          <p:cNvSpPr txBox="1"/>
          <p:nvPr/>
        </p:nvSpPr>
        <p:spPr>
          <a:xfrm>
            <a:off x="4693263" y="3171275"/>
            <a:ext cx="30027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700">
                <a:solidFill>
                  <a:srgbClr val="F2F2F2"/>
                </a:solidFill>
                <a:latin typeface="Fira Sans Condensed Light"/>
                <a:ea typeface="Fira Sans Condensed Light"/>
                <a:cs typeface="Fira Sans Condensed Light"/>
                <a:sym typeface="Fira Sans Condensed Light"/>
              </a:rPr>
              <a:t>Tokens</a:t>
            </a:r>
            <a:endParaRPr sz="2700">
              <a:solidFill>
                <a:srgbClr val="F2F2F2"/>
              </a:solidFill>
              <a:latin typeface="Fira Sans Condensed Light"/>
              <a:ea typeface="Fira Sans Condensed Light"/>
              <a:cs typeface="Fira Sans Condensed Light"/>
              <a:sym typeface="Fira Sans Condensed Light"/>
            </a:endParaRPr>
          </a:p>
        </p:txBody>
      </p:sp>
      <p:sp>
        <p:nvSpPr>
          <p:cNvPr id="467" name="Google Shape;467;p32"/>
          <p:cNvSpPr txBox="1"/>
          <p:nvPr/>
        </p:nvSpPr>
        <p:spPr>
          <a:xfrm>
            <a:off x="5459875" y="765400"/>
            <a:ext cx="267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Fira Sans Condensed Light"/>
              <a:ea typeface="Fira Sans Condensed Light"/>
              <a:cs typeface="Fira Sans Condensed Light"/>
              <a:sym typeface="Fira Sans Condensed Light"/>
            </a:endParaRPr>
          </a:p>
        </p:txBody>
      </p:sp>
      <p:cxnSp>
        <p:nvCxnSpPr>
          <p:cNvPr id="468" name="Google Shape;468;p32"/>
          <p:cNvCxnSpPr/>
          <p:nvPr/>
        </p:nvCxnSpPr>
        <p:spPr>
          <a:xfrm>
            <a:off x="2755450" y="2173750"/>
            <a:ext cx="1877700" cy="0"/>
          </a:xfrm>
          <a:prstGeom prst="straightConnector1">
            <a:avLst/>
          </a:prstGeom>
          <a:noFill/>
          <a:ln cap="flat" cmpd="sng" w="9525">
            <a:solidFill>
              <a:srgbClr val="869FB2"/>
            </a:solidFill>
            <a:prstDash val="solid"/>
            <a:round/>
            <a:headEnd len="med" w="med" type="none"/>
            <a:tailEnd len="med" w="med" type="triangle"/>
          </a:ln>
        </p:spPr>
      </p:cxnSp>
      <p:sp>
        <p:nvSpPr>
          <p:cNvPr id="469" name="Google Shape;469;p32"/>
          <p:cNvSpPr txBox="1"/>
          <p:nvPr/>
        </p:nvSpPr>
        <p:spPr>
          <a:xfrm>
            <a:off x="2969350" y="1773550"/>
            <a:ext cx="1449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convert to</a:t>
            </a:r>
            <a:endParaRPr>
              <a:solidFill>
                <a:srgbClr val="F2F2F2"/>
              </a:solidFill>
              <a:latin typeface="Fira Sans Condensed Light"/>
              <a:ea typeface="Fira Sans Condensed Light"/>
              <a:cs typeface="Fira Sans Condensed Light"/>
              <a:sym typeface="Fira Sans Condensed Light"/>
            </a:endParaRPr>
          </a:p>
        </p:txBody>
      </p:sp>
      <p:sp>
        <p:nvSpPr>
          <p:cNvPr id="470" name="Google Shape;470;p32"/>
          <p:cNvSpPr/>
          <p:nvPr/>
        </p:nvSpPr>
        <p:spPr>
          <a:xfrm>
            <a:off x="639225" y="1243250"/>
            <a:ext cx="1820229" cy="1850381"/>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F2F2F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F2F2F2"/>
                </a:solidFill>
                <a:latin typeface="Fira Sans Condensed"/>
                <a:ea typeface="Fira Sans Condensed"/>
                <a:cs typeface="Fira Sans Condensed"/>
                <a:sym typeface="Fira Sans Condensed"/>
              </a:rPr>
              <a:t>______________</a:t>
            </a:r>
            <a:endParaRPr sz="1900">
              <a:solidFill>
                <a:srgbClr val="F2F2F2"/>
              </a:solidFill>
              <a:latin typeface="Fira Sans Condensed"/>
              <a:ea typeface="Fira Sans Condensed"/>
              <a:cs typeface="Fira Sans Condensed"/>
              <a:sym typeface="Fira Sans Condensed"/>
            </a:endParaRPr>
          </a:p>
          <a:p>
            <a:pPr indent="0" lvl="0" marL="0" rtl="0" algn="l">
              <a:spcBef>
                <a:spcPts val="0"/>
              </a:spcBef>
              <a:spcAft>
                <a:spcPts val="0"/>
              </a:spcAft>
              <a:buNone/>
            </a:pPr>
            <a:r>
              <a:rPr lang="en" sz="1900">
                <a:solidFill>
                  <a:srgbClr val="F2F2F2"/>
                </a:solidFill>
                <a:latin typeface="Fira Sans Condensed"/>
                <a:ea typeface="Fira Sans Condensed"/>
                <a:cs typeface="Fira Sans Condensed"/>
                <a:sym typeface="Fira Sans Condensed"/>
              </a:rPr>
              <a:t>____________</a:t>
            </a:r>
            <a:endParaRPr sz="1900">
              <a:solidFill>
                <a:srgbClr val="F2F2F2"/>
              </a:solidFill>
              <a:latin typeface="Fira Sans Condensed"/>
              <a:ea typeface="Fira Sans Condensed"/>
              <a:cs typeface="Fira Sans Condensed"/>
              <a:sym typeface="Fira Sans Condensed"/>
            </a:endParaRPr>
          </a:p>
          <a:p>
            <a:pPr indent="0" lvl="0" marL="0" rtl="0" algn="l">
              <a:spcBef>
                <a:spcPts val="0"/>
              </a:spcBef>
              <a:spcAft>
                <a:spcPts val="0"/>
              </a:spcAft>
              <a:buNone/>
            </a:pPr>
            <a:r>
              <a:rPr lang="en" sz="1900">
                <a:solidFill>
                  <a:srgbClr val="F2F2F2"/>
                </a:solidFill>
                <a:latin typeface="Fira Sans Condensed"/>
                <a:ea typeface="Fira Sans Condensed"/>
                <a:cs typeface="Fira Sans Condensed"/>
                <a:sym typeface="Fira Sans Condensed"/>
              </a:rPr>
              <a:t>_____________</a:t>
            </a:r>
            <a:endParaRPr sz="1900">
              <a:solidFill>
                <a:srgbClr val="F2F2F2"/>
              </a:solidFill>
              <a:latin typeface="Fira Sans Condensed"/>
              <a:ea typeface="Fira Sans Condensed"/>
              <a:cs typeface="Fira Sans Condensed"/>
              <a:sym typeface="Fira Sans Condensed"/>
            </a:endParaRPr>
          </a:p>
          <a:p>
            <a:pPr indent="0" lvl="0" marL="0" rtl="0" algn="l">
              <a:spcBef>
                <a:spcPts val="0"/>
              </a:spcBef>
              <a:spcAft>
                <a:spcPts val="0"/>
              </a:spcAft>
              <a:buNone/>
            </a:pPr>
            <a:r>
              <a:rPr lang="en" sz="1900">
                <a:solidFill>
                  <a:srgbClr val="F2F2F2"/>
                </a:solidFill>
                <a:latin typeface="Fira Sans Condensed"/>
                <a:ea typeface="Fira Sans Condensed"/>
                <a:cs typeface="Fira Sans Condensed"/>
                <a:sym typeface="Fira Sans Condensed"/>
              </a:rPr>
              <a:t>________</a:t>
            </a:r>
            <a:endParaRPr sz="1900">
              <a:solidFill>
                <a:srgbClr val="F2F2F2"/>
              </a:solidFill>
              <a:latin typeface="Fira Sans Condensed"/>
              <a:ea typeface="Fira Sans Condensed"/>
              <a:cs typeface="Fira Sans Condensed"/>
              <a:sym typeface="Fira Sans Condensed"/>
            </a:endParaRPr>
          </a:p>
          <a:p>
            <a:pPr indent="0" lvl="0" marL="0" rtl="0" algn="l">
              <a:spcBef>
                <a:spcPts val="0"/>
              </a:spcBef>
              <a:spcAft>
                <a:spcPts val="0"/>
              </a:spcAft>
              <a:buNone/>
            </a:pPr>
            <a:r>
              <a:rPr lang="en" sz="1900">
                <a:solidFill>
                  <a:srgbClr val="F2F2F2"/>
                </a:solidFill>
                <a:latin typeface="Fira Sans Condensed"/>
                <a:ea typeface="Fira Sans Condensed"/>
                <a:cs typeface="Fira Sans Condensed"/>
                <a:sym typeface="Fira Sans Condensed"/>
              </a:rPr>
              <a:t>____________</a:t>
            </a:r>
            <a:endParaRPr sz="1900">
              <a:solidFill>
                <a:srgbClr val="F2F2F2"/>
              </a:solidFill>
              <a:latin typeface="Fira Sans Condensed"/>
              <a:ea typeface="Fira Sans Condensed"/>
              <a:cs typeface="Fira Sans Condensed"/>
              <a:sym typeface="Fira Sans Condensed"/>
            </a:endParaRPr>
          </a:p>
        </p:txBody>
      </p:sp>
      <p:sp>
        <p:nvSpPr>
          <p:cNvPr id="471" name="Google Shape;471;p32"/>
          <p:cNvSpPr txBox="1"/>
          <p:nvPr/>
        </p:nvSpPr>
        <p:spPr>
          <a:xfrm>
            <a:off x="459250" y="183700"/>
            <a:ext cx="64995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300">
                <a:solidFill>
                  <a:srgbClr val="F2F2F2"/>
                </a:solidFill>
                <a:latin typeface="Fira Sans Condensed"/>
                <a:ea typeface="Fira Sans Condensed"/>
                <a:cs typeface="Fira Sans Condensed"/>
                <a:sym typeface="Fira Sans Condensed"/>
              </a:rPr>
              <a:t>Pre-processing - Tokenization</a:t>
            </a:r>
            <a:endParaRPr b="1" sz="3300">
              <a:solidFill>
                <a:srgbClr val="F2F2F2"/>
              </a:solidFill>
              <a:latin typeface="Fira Sans Condensed"/>
              <a:ea typeface="Fira Sans Condensed"/>
              <a:cs typeface="Fira Sans Condensed"/>
              <a:sym typeface="Fira Sans Condensed"/>
            </a:endParaRPr>
          </a:p>
        </p:txBody>
      </p:sp>
      <p:sp>
        <p:nvSpPr>
          <p:cNvPr id="472" name="Google Shape;472;p32"/>
          <p:cNvSpPr txBox="1"/>
          <p:nvPr/>
        </p:nvSpPr>
        <p:spPr>
          <a:xfrm>
            <a:off x="47975" y="3208150"/>
            <a:ext cx="30027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700">
                <a:solidFill>
                  <a:srgbClr val="F2F2F2"/>
                </a:solidFill>
                <a:latin typeface="Fira Sans Condensed Light"/>
                <a:ea typeface="Fira Sans Condensed Light"/>
                <a:cs typeface="Fira Sans Condensed Light"/>
                <a:sym typeface="Fira Sans Condensed Light"/>
              </a:rPr>
              <a:t>Inputs</a:t>
            </a:r>
            <a:endParaRPr sz="2700">
              <a:solidFill>
                <a:srgbClr val="F2F2F2"/>
              </a:solidFill>
              <a:latin typeface="Fira Sans Condensed Light"/>
              <a:ea typeface="Fira Sans Condensed Light"/>
              <a:cs typeface="Fira Sans Condensed Light"/>
              <a:sym typeface="Fira Sans Condensed Light"/>
            </a:endParaRPr>
          </a:p>
        </p:txBody>
      </p:sp>
      <p:sp>
        <p:nvSpPr>
          <p:cNvPr id="473" name="Google Shape;473;p32"/>
          <p:cNvSpPr txBox="1"/>
          <p:nvPr/>
        </p:nvSpPr>
        <p:spPr>
          <a:xfrm>
            <a:off x="2784250" y="2173750"/>
            <a:ext cx="1820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2F2F2"/>
                </a:solidFill>
                <a:latin typeface="Fira Sans Condensed Light"/>
                <a:ea typeface="Fira Sans Condensed Light"/>
                <a:cs typeface="Fira Sans Condensed Light"/>
                <a:sym typeface="Fira Sans Condensed Light"/>
              </a:rPr>
              <a:t>sequences of integers</a:t>
            </a:r>
            <a:endParaRPr>
              <a:solidFill>
                <a:srgbClr val="F2F2F2"/>
              </a:solidFill>
              <a:latin typeface="Fira Sans Condensed Light"/>
              <a:ea typeface="Fira Sans Condensed Light"/>
              <a:cs typeface="Fira Sans Condensed Light"/>
              <a:sym typeface="Fira Sans Condensed Light"/>
            </a:endParaRPr>
          </a:p>
        </p:txBody>
      </p:sp>
    </p:spTree>
  </p:cSld>
  <p:clrMapOvr>
    <a:masterClrMapping/>
  </p:clrMapOvr>
</p:sld>
</file>

<file path=ppt/theme/theme1.xml><?xml version="1.0" encoding="utf-8"?>
<a:theme xmlns:a="http://schemas.openxmlformats.org/drawingml/2006/main" xmlns:r="http://schemas.openxmlformats.org/officeDocument/2006/relationships"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